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78" d="100"/>
          <a:sy n="78" d="100"/>
        </p:scale>
        <p:origin x="160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10/19/2024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10/19/2024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Visual programming</a:t>
            </a:r>
            <a:br>
              <a:rPr lang="en-US" dirty="0"/>
            </a:br>
            <a:r>
              <a:rPr lang="en-US" dirty="0"/>
              <a:t>Chapter 2: Events and Event Handling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an Event Handler other than the default?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simple action, will create the event handler in the code and connect it directly with the button and the Enter event.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69" y="5257800"/>
            <a:ext cx="5391150" cy="990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888" y="1847088"/>
            <a:ext cx="2743200" cy="35718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667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call the same Event Handler by different controls?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Sometimes, you need to repeat the same code in several controls.</a:t>
            </a:r>
          </a:p>
          <a:p>
            <a:r>
              <a:rPr lang="en-US" dirty="0"/>
              <a:t>For example, you need to create 2 buttons, and both of them should close the form.</a:t>
            </a:r>
          </a:p>
          <a:p>
            <a:r>
              <a:rPr lang="en-US" dirty="0"/>
              <a:t>So, all you need is to create the event handler (button1_Click) for button1, and write the needed code in it. Then, point to this event handler by button2, via the Properties Window.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1" y="1752600"/>
            <a:ext cx="4191000" cy="74754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2569628"/>
            <a:ext cx="1905000" cy="12543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2569628"/>
            <a:ext cx="1981200" cy="17477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572000" y="3886200"/>
            <a:ext cx="129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1400" dirty="0">
                <a:ln>
                  <a:solidFill>
                    <a:schemeClr val="tx1"/>
                  </a:solidFill>
                </a:ln>
              </a:rPr>
              <a:t>Here select the needed event handler</a:t>
            </a:r>
            <a:endParaRPr lang="ar-JO" sz="140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5867400" y="3733800"/>
            <a:ext cx="1447800" cy="521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9700" y="4740628"/>
            <a:ext cx="2667000" cy="1647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Oval 17"/>
          <p:cNvSpPr/>
          <p:nvPr/>
        </p:nvSpPr>
        <p:spPr>
          <a:xfrm>
            <a:off x="6305550" y="5943600"/>
            <a:ext cx="123825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9" name="Oval 18"/>
          <p:cNvSpPr/>
          <p:nvPr/>
        </p:nvSpPr>
        <p:spPr>
          <a:xfrm>
            <a:off x="5244084" y="5003388"/>
            <a:ext cx="6477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563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Event?</a:t>
            </a:r>
          </a:p>
          <a:p>
            <a:r>
              <a:rPr lang="en-US" dirty="0"/>
              <a:t>What is an Event Handler?</a:t>
            </a:r>
          </a:p>
          <a:p>
            <a:r>
              <a:rPr lang="en-US" dirty="0"/>
              <a:t>What is the default event and how to create an event handler for it?</a:t>
            </a:r>
          </a:p>
          <a:p>
            <a:r>
              <a:rPr lang="en-US" dirty="0"/>
              <a:t>How to create an Event Handler other than the default?</a:t>
            </a:r>
          </a:p>
          <a:p>
            <a:r>
              <a:rPr lang="en-US" dirty="0"/>
              <a:t>How to call the same Event Handler by different controls?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Event?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Times New Roman" pitchFamily="18" charset="0"/>
              </a:rPr>
              <a:t>An event is an action done by the </a:t>
            </a:r>
            <a:r>
              <a:rPr lang="en-US" altLang="en-US" b="1" dirty="0">
                <a:latin typeface="Times New Roman" pitchFamily="18" charset="0"/>
              </a:rPr>
              <a:t>user</a:t>
            </a:r>
            <a:r>
              <a:rPr lang="en-US" altLang="en-US" dirty="0">
                <a:latin typeface="Times New Roman" pitchFamily="18" charset="0"/>
              </a:rPr>
              <a:t>, or by the </a:t>
            </a:r>
            <a:r>
              <a:rPr lang="en-US" altLang="en-US" b="1" dirty="0">
                <a:latin typeface="Times New Roman" pitchFamily="18" charset="0"/>
              </a:rPr>
              <a:t>program</a:t>
            </a:r>
            <a:r>
              <a:rPr lang="en-US" altLang="en-US" dirty="0">
                <a:latin typeface="Times New Roman" pitchFamily="18" charset="0"/>
              </a:rPr>
              <a:t> itself, </a:t>
            </a:r>
            <a:r>
              <a:rPr lang="en-US" altLang="en-US" b="1" dirty="0">
                <a:latin typeface="Times New Roman" pitchFamily="18" charset="0"/>
              </a:rPr>
              <a:t>during the runtime of the project.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When a user clicks a button.</a:t>
            </a:r>
          </a:p>
          <a:p>
            <a:pPr lvl="1"/>
            <a:r>
              <a:rPr lang="en-US" dirty="0"/>
              <a:t>When a user checks a checkbox.</a:t>
            </a:r>
          </a:p>
          <a:p>
            <a:pPr lvl="1"/>
            <a:r>
              <a:rPr lang="en-US" dirty="0"/>
              <a:t>When the user moves the mouse over the form.</a:t>
            </a:r>
          </a:p>
          <a:p>
            <a:r>
              <a:rPr lang="en-US" dirty="0"/>
              <a:t>Sometimes you need to relate these events with certain action(s) in your project.</a:t>
            </a:r>
          </a:p>
          <a:p>
            <a:pPr lvl="1"/>
            <a:r>
              <a:rPr lang="en-US" dirty="0"/>
              <a:t>Example: when the button is clicked </a:t>
            </a:r>
            <a:r>
              <a:rPr lang="en-US" dirty="0">
                <a:sym typeface="Wingdings" panose="05000000000000000000" pitchFamily="2" charset="2"/>
              </a:rPr>
              <a:t> close the form.</a:t>
            </a:r>
          </a:p>
          <a:p>
            <a:pPr marL="393192" lvl="1" indent="0">
              <a:buNone/>
            </a:pPr>
            <a:r>
              <a:rPr lang="en-US" dirty="0">
                <a:sym typeface="Wingdings" panose="05000000000000000000" pitchFamily="2" charset="2"/>
              </a:rPr>
              <a:t>Here, you will need to create an </a:t>
            </a:r>
            <a:r>
              <a:rPr lang="en-US" u="sng" dirty="0">
                <a:sym typeface="Wingdings" panose="05000000000000000000" pitchFamily="2" charset="2"/>
              </a:rPr>
              <a:t>Event Handler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9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Event Handler?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Event Handler, is a </a:t>
            </a:r>
            <a:r>
              <a:rPr lang="en-US" b="1" u="sng" dirty="0"/>
              <a:t>Method</a:t>
            </a:r>
            <a:r>
              <a:rPr lang="en-US" dirty="0"/>
              <a:t> created in your code, but is attached to the control and event you need, so that whenever the event takes place the Method will be called and executed.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Important Note: You don’t need to call the Event Handler </a:t>
            </a:r>
            <a:r>
              <a:rPr lang="en-US" b="1" dirty="0"/>
              <a:t>explicitly</a:t>
            </a:r>
            <a:r>
              <a:rPr lang="en-US" dirty="0"/>
              <a:t>, all you need is to relate it to a certain event and this event will call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1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control has a default event, which is the common event that a user is familiar with.</a:t>
            </a:r>
          </a:p>
          <a:p>
            <a:pPr lvl="1"/>
            <a:r>
              <a:rPr lang="en-US" dirty="0"/>
              <a:t>Example: When a user sees a button on the form, he/she will anticipate that this button should be clicked, so the default event for a </a:t>
            </a:r>
            <a:r>
              <a:rPr lang="en-US" u="sng" dirty="0"/>
              <a:t>button</a:t>
            </a:r>
            <a:r>
              <a:rPr lang="en-US" dirty="0"/>
              <a:t> is </a:t>
            </a:r>
            <a:r>
              <a:rPr lang="en-US" u="sng" dirty="0"/>
              <a:t>click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So how to create an Event Handler for a default event? Simply, </a:t>
            </a:r>
            <a:r>
              <a:rPr lang="en-US"/>
              <a:t>by double click </a:t>
            </a:r>
            <a:r>
              <a:rPr lang="en-US" dirty="0"/>
              <a:t>on the control at design area, and a new method (event handler) will be created in the code file, and connected to this control and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Suppose you have a button1 in your form.</a:t>
            </a:r>
          </a:p>
          <a:p>
            <a:r>
              <a:rPr lang="en-US" sz="2400" dirty="0"/>
              <a:t>Double click on the button, and check the code in form1.cs.</a:t>
            </a:r>
          </a:p>
          <a:p>
            <a:r>
              <a:rPr lang="en-US" sz="2400" dirty="0"/>
              <a:t>Note here that the event handler is named after both the control and the event </a:t>
            </a:r>
            <a:r>
              <a:rPr lang="en-US" sz="2400" dirty="0">
                <a:solidFill>
                  <a:srgbClr val="0070C0"/>
                </a:solidFill>
              </a:rPr>
              <a:t>button1_Click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725" y="4267200"/>
            <a:ext cx="2352675" cy="1819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95" y="3886200"/>
            <a:ext cx="5962650" cy="24098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248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How to relate this function to this event, surely the name is not enough.</a:t>
            </a:r>
          </a:p>
          <a:p>
            <a:r>
              <a:rPr lang="en-US" sz="2400" dirty="0"/>
              <a:t>In the Properties window, click on the Events Icon </a:t>
            </a:r>
          </a:p>
          <a:p>
            <a:r>
              <a:rPr lang="en-US" sz="2400" dirty="0"/>
              <a:t>This icon will display all the possible events for the selected control. (form also has its own events).</a:t>
            </a:r>
          </a:p>
          <a:p>
            <a:r>
              <a:rPr lang="en-US" sz="2400" dirty="0"/>
              <a:t>Check here, the name of the event handler button1_Click is displayed next to event Click. This connection is created as soon as you double clicked on the button, and the event handler was created and connected directly.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971800"/>
            <a:ext cx="295275" cy="30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090" y="1997036"/>
            <a:ext cx="3805238" cy="47031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367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Now you can add the code you need to be executed when this button is clicked.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3810000"/>
            <a:ext cx="5057775" cy="8858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251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an Event Handler other than the default?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Suppose you need to activate another event on the button other than the default (click).</a:t>
            </a:r>
          </a:p>
          <a:p>
            <a:r>
              <a:rPr lang="en-US" dirty="0"/>
              <a:t>For example, you need to activate the (Enter) event.</a:t>
            </a:r>
          </a:p>
          <a:p>
            <a:r>
              <a:rPr lang="en-US" dirty="0"/>
              <a:t>All you need to do is go the Properties Window, and click on the Events button, and search for the (Event) event. </a:t>
            </a:r>
          </a:p>
          <a:p>
            <a:r>
              <a:rPr lang="en-US" dirty="0"/>
              <a:t>Then, you either double click on it, or press enter.</a:t>
            </a:r>
          </a:p>
          <a:p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80616"/>
            <a:ext cx="2314575" cy="3648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1895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762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Constantia</vt:lpstr>
      <vt:lpstr>Times New Roman</vt:lpstr>
      <vt:lpstr>Wingdings</vt:lpstr>
      <vt:lpstr>Wingdings 2</vt:lpstr>
      <vt:lpstr>Flow</vt:lpstr>
      <vt:lpstr>Visual programming Chapter 2: Events and Event Handling</vt:lpstr>
      <vt:lpstr>Contents</vt:lpstr>
      <vt:lpstr>What is an Event?</vt:lpstr>
      <vt:lpstr>What is an Event Handler?</vt:lpstr>
      <vt:lpstr>What is the default event? And how to create an Event Handler for it?</vt:lpstr>
      <vt:lpstr>What is the default event? And how to create an Event Handler for it?</vt:lpstr>
      <vt:lpstr>What is the default event? And how to create an Event Handler for it?</vt:lpstr>
      <vt:lpstr>What is the default event? And how to create an Event Handler for it?</vt:lpstr>
      <vt:lpstr>How to create an Event Handler other than the default?</vt:lpstr>
      <vt:lpstr>How to create an Event Handler other than the default?</vt:lpstr>
      <vt:lpstr>How to call the same Event Handler by different controls?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Enas Abu Samra</cp:lastModifiedBy>
  <cp:revision>57</cp:revision>
  <dcterms:created xsi:type="dcterms:W3CDTF">2006-08-16T00:00:00Z</dcterms:created>
  <dcterms:modified xsi:type="dcterms:W3CDTF">2024-10-19T19:37:57Z</dcterms:modified>
</cp:coreProperties>
</file>