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660" r:id="rId1"/>
  </p:sldMasterIdLst>
  <p:notesMasterIdLst>
    <p:notesMasterId r:id="rId27"/>
  </p:notesMasterIdLst>
  <p:handoutMasterIdLst>
    <p:handoutMasterId r:id="rId28"/>
  </p:handoutMasterIdLst>
  <p:sldIdLst>
    <p:sldId id="364" r:id="rId2"/>
    <p:sldId id="369" r:id="rId3"/>
    <p:sldId id="372" r:id="rId4"/>
    <p:sldId id="373" r:id="rId5"/>
    <p:sldId id="370" r:id="rId6"/>
    <p:sldId id="374" r:id="rId7"/>
    <p:sldId id="371" r:id="rId8"/>
    <p:sldId id="375" r:id="rId9"/>
    <p:sldId id="376" r:id="rId10"/>
    <p:sldId id="377" r:id="rId11"/>
    <p:sldId id="378" r:id="rId12"/>
    <p:sldId id="379" r:id="rId13"/>
    <p:sldId id="380" r:id="rId14"/>
    <p:sldId id="381" r:id="rId15"/>
    <p:sldId id="382" r:id="rId16"/>
    <p:sldId id="389" r:id="rId17"/>
    <p:sldId id="383" r:id="rId18"/>
    <p:sldId id="384" r:id="rId19"/>
    <p:sldId id="390" r:id="rId20"/>
    <p:sldId id="385" r:id="rId21"/>
    <p:sldId id="391" r:id="rId22"/>
    <p:sldId id="387" r:id="rId23"/>
    <p:sldId id="392" r:id="rId24"/>
    <p:sldId id="388" r:id="rId25"/>
    <p:sldId id="393" r:id="rId26"/>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5pPr>
    <a:lvl6pPr marL="2286000" algn="l" defTabSz="914400" rtl="0" eaLnBrk="1" latinLnBrk="0" hangingPunct="1">
      <a:defRPr kern="1200">
        <a:solidFill>
          <a:schemeClr val="tx1"/>
        </a:solidFill>
        <a:latin typeface="Corbel" panose="020B0503020204020204" pitchFamily="34" charset="0"/>
        <a:ea typeface="+mn-ea"/>
        <a:cs typeface="+mn-cs"/>
      </a:defRPr>
    </a:lvl6pPr>
    <a:lvl7pPr marL="2743200" algn="l" defTabSz="914400" rtl="0" eaLnBrk="1" latinLnBrk="0" hangingPunct="1">
      <a:defRPr kern="1200">
        <a:solidFill>
          <a:schemeClr val="tx1"/>
        </a:solidFill>
        <a:latin typeface="Corbel" panose="020B0503020204020204" pitchFamily="34" charset="0"/>
        <a:ea typeface="+mn-ea"/>
        <a:cs typeface="+mn-cs"/>
      </a:defRPr>
    </a:lvl7pPr>
    <a:lvl8pPr marL="3200400" algn="l" defTabSz="914400" rtl="0" eaLnBrk="1" latinLnBrk="0" hangingPunct="1">
      <a:defRPr kern="1200">
        <a:solidFill>
          <a:schemeClr val="tx1"/>
        </a:solidFill>
        <a:latin typeface="Corbel" panose="020B0503020204020204" pitchFamily="34" charset="0"/>
        <a:ea typeface="+mn-ea"/>
        <a:cs typeface="+mn-cs"/>
      </a:defRPr>
    </a:lvl8pPr>
    <a:lvl9pPr marL="3657600" algn="l" defTabSz="914400" rtl="0" eaLnBrk="1" latinLnBrk="0" hangingPunct="1">
      <a:defRPr kern="1200">
        <a:solidFill>
          <a:schemeClr val="tx1"/>
        </a:solidFill>
        <a:latin typeface="Corbel" panose="020B0503020204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nas naffar" initials="en" lastIdx="2" clrIdx="0">
    <p:extLst>
      <p:ext uri="{19B8F6BF-5375-455C-9EA6-DF929625EA0E}">
        <p15:presenceInfo xmlns:p15="http://schemas.microsoft.com/office/powerpoint/2012/main" userId="fa570700dd9962e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5" autoAdjust="0"/>
    <p:restoredTop sz="97035" autoAdjust="0"/>
  </p:normalViewPr>
  <p:slideViewPr>
    <p:cSldViewPr>
      <p:cViewPr varScale="1">
        <p:scale>
          <a:sx n="83" d="100"/>
          <a:sy n="83" d="100"/>
        </p:scale>
        <p:origin x="1406"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1-05T10:11:06.847" idx="2">
    <p:pos x="5750" y="10"/>
    <p:text/>
    <p:extLst>
      <p:ext uri="{C676402C-5697-4E1C-873F-D02D1690AC5C}">
        <p15:threadingInfo xmlns:p15="http://schemas.microsoft.com/office/powerpoint/2012/main" timeZoneBias="-12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593CF90C-6B30-4AAC-A858-ECD25BC55B6F}"/>
              </a:ext>
            </a:extLst>
          </p:cNvPr>
          <p:cNvSpPr>
            <a:spLocks noGrp="1" noChangeArrowheads="1"/>
          </p:cNvSpPr>
          <p:nvPr>
            <p:ph type="hdr" sz="quarte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11267" name="Rectangle 3">
            <a:extLst>
              <a:ext uri="{FF2B5EF4-FFF2-40B4-BE49-F238E27FC236}">
                <a16:creationId xmlns:a16="http://schemas.microsoft.com/office/drawing/2014/main" id="{D3A52434-2A36-424C-81ED-D9BE2D5733D9}"/>
              </a:ext>
            </a:extLst>
          </p:cNvPr>
          <p:cNvSpPr>
            <a:spLocks noGrp="1" noChangeArrowheads="1"/>
          </p:cNvSpPr>
          <p:nvPr>
            <p:ph type="dt" sz="quarter" idx="1"/>
          </p:nvPr>
        </p:nvSpPr>
        <p:spPr bwMode="auto">
          <a:xfrm>
            <a:off x="1588"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a:p>
        </p:txBody>
      </p:sp>
      <p:sp>
        <p:nvSpPr>
          <p:cNvPr id="11268" name="Rectangle 4">
            <a:extLst>
              <a:ext uri="{FF2B5EF4-FFF2-40B4-BE49-F238E27FC236}">
                <a16:creationId xmlns:a16="http://schemas.microsoft.com/office/drawing/2014/main" id="{780326BE-962F-47A1-8858-BB4F057DACF0}"/>
              </a:ext>
            </a:extLst>
          </p:cNvPr>
          <p:cNvSpPr>
            <a:spLocks noGrp="1" noChangeArrowheads="1"/>
          </p:cNvSpPr>
          <p:nvPr>
            <p:ph type="ftr" sz="quarter" idx="2"/>
          </p:nvPr>
        </p:nvSpPr>
        <p:spPr bwMode="auto">
          <a:xfrm>
            <a:off x="388620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11269" name="Rectangle 5">
            <a:extLst>
              <a:ext uri="{FF2B5EF4-FFF2-40B4-BE49-F238E27FC236}">
                <a16:creationId xmlns:a16="http://schemas.microsoft.com/office/drawing/2014/main" id="{B1E45DC5-A8FE-4096-B0B8-17B7087CE614}"/>
              </a:ext>
            </a:extLst>
          </p:cNvPr>
          <p:cNvSpPr>
            <a:spLocks noGrp="1" noChangeArrowheads="1"/>
          </p:cNvSpPr>
          <p:nvPr>
            <p:ph type="sldNum" sz="quarter" idx="3"/>
          </p:nvPr>
        </p:nvSpPr>
        <p:spPr bwMode="auto">
          <a:xfrm>
            <a:off x="1588"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fld id="{92866E4B-7FC1-4517-876B-DDD7DCC1D231}" type="slidenum">
              <a:rPr lang="ar-SA"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101ED01-A249-4418-9356-B4F385CB16B2}"/>
              </a:ext>
            </a:extLst>
          </p:cNvPr>
          <p:cNvSpPr>
            <a:spLocks noGrp="1" noChangeArrowheads="1"/>
          </p:cNvSpPr>
          <p:nvPr>
            <p:ph type="hdr" sz="quarte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9219" name="Rectangle 3">
            <a:extLst>
              <a:ext uri="{FF2B5EF4-FFF2-40B4-BE49-F238E27FC236}">
                <a16:creationId xmlns:a16="http://schemas.microsoft.com/office/drawing/2014/main" id="{A44A6EF9-67BF-4205-9B54-D3FCE4956D72}"/>
              </a:ext>
            </a:extLst>
          </p:cNvPr>
          <p:cNvSpPr>
            <a:spLocks noGrp="1" noChangeArrowheads="1"/>
          </p:cNvSpPr>
          <p:nvPr>
            <p:ph type="dt" idx="1"/>
          </p:nvPr>
        </p:nvSpPr>
        <p:spPr bwMode="auto">
          <a:xfrm>
            <a:off x="1588"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a:p>
        </p:txBody>
      </p:sp>
      <p:sp>
        <p:nvSpPr>
          <p:cNvPr id="9220" name="Rectangle 4">
            <a:extLst>
              <a:ext uri="{FF2B5EF4-FFF2-40B4-BE49-F238E27FC236}">
                <a16:creationId xmlns:a16="http://schemas.microsoft.com/office/drawing/2014/main" id="{438565AC-2830-4488-BF6F-233460D36ACF}"/>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a:extLst>
              <a:ext uri="{FF2B5EF4-FFF2-40B4-BE49-F238E27FC236}">
                <a16:creationId xmlns:a16="http://schemas.microsoft.com/office/drawing/2014/main" id="{CBFC2C4C-7B08-401A-8AF9-D6D249CF7252}"/>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9222" name="Rectangle 6">
            <a:extLst>
              <a:ext uri="{FF2B5EF4-FFF2-40B4-BE49-F238E27FC236}">
                <a16:creationId xmlns:a16="http://schemas.microsoft.com/office/drawing/2014/main" id="{E84762C7-CB2D-44EE-80D5-5BF5418793AC}"/>
              </a:ext>
            </a:extLst>
          </p:cNvPr>
          <p:cNvSpPr>
            <a:spLocks noGrp="1" noChangeArrowheads="1"/>
          </p:cNvSpPr>
          <p:nvPr>
            <p:ph type="ftr" sz="quarter" idx="4"/>
          </p:nvPr>
        </p:nvSpPr>
        <p:spPr bwMode="auto">
          <a:xfrm>
            <a:off x="388620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9223" name="Rectangle 7">
            <a:extLst>
              <a:ext uri="{FF2B5EF4-FFF2-40B4-BE49-F238E27FC236}">
                <a16:creationId xmlns:a16="http://schemas.microsoft.com/office/drawing/2014/main" id="{D16EAF71-1CC3-4F0E-9CCE-5335DD3E7327}"/>
              </a:ext>
            </a:extLst>
          </p:cNvPr>
          <p:cNvSpPr>
            <a:spLocks noGrp="1" noChangeArrowheads="1"/>
          </p:cNvSpPr>
          <p:nvPr>
            <p:ph type="sldNum" sz="quarter" idx="5"/>
          </p:nvPr>
        </p:nvSpPr>
        <p:spPr bwMode="auto">
          <a:xfrm>
            <a:off x="1588"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fld id="{92AB50EF-61AE-431B-811E-52AE6FB15546}" type="slidenum">
              <a:rPr lang="ar-SA" altLang="en-US"/>
              <a:pPr/>
              <a:t>‹#›</a:t>
            </a:fld>
            <a:endParaRPr lang="en-US" altLang="en-US"/>
          </a:p>
        </p:txBody>
      </p:sp>
    </p:spTree>
  </p:cSld>
  <p:clrMap bg1="lt1" tx1="dk1" bg2="lt2" tx2="dk2" accent1="accent1" accent2="accent2" accent3="accent3" accent4="accent4" accent5="accent5" accent6="accent6" hlink="hlink" folHlink="folHlink"/>
  <p:notesStyle>
    <a:lvl1pPr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0">
            <a:extLst>
              <a:ext uri="{FF2B5EF4-FFF2-40B4-BE49-F238E27FC236}">
                <a16:creationId xmlns:a16="http://schemas.microsoft.com/office/drawing/2014/main" id="{20F6E65B-C426-4898-ACE4-B5F8B32299DF}"/>
              </a:ext>
            </a:extLst>
          </p:cNvPr>
          <p:cNvGrpSpPr>
            <a:grpSpLocks/>
          </p:cNvGrpSpPr>
          <p:nvPr/>
        </p:nvGrpSpPr>
        <p:grpSpPr bwMode="auto">
          <a:xfrm>
            <a:off x="203200" y="0"/>
            <a:ext cx="3778250" cy="6858000"/>
            <a:chOff x="203200" y="0"/>
            <a:chExt cx="3778250" cy="6858001"/>
          </a:xfrm>
        </p:grpSpPr>
        <p:sp>
          <p:nvSpPr>
            <p:cNvPr id="5" name="Freeform 6">
              <a:extLst>
                <a:ext uri="{FF2B5EF4-FFF2-40B4-BE49-F238E27FC236}">
                  <a16:creationId xmlns:a16="http://schemas.microsoft.com/office/drawing/2014/main" id="{2D6713B2-D4AA-4323-B934-CD771F0345E2}"/>
                </a:ext>
              </a:extLst>
            </p:cNvPr>
            <p:cNvSpPr>
              <a:spLocks/>
            </p:cNvSpPr>
            <p:nvPr/>
          </p:nvSpPr>
          <p:spPr bwMode="auto">
            <a:xfrm>
              <a:off x="641350" y="0"/>
              <a:ext cx="1365250" cy="3971925"/>
            </a:xfrm>
            <a:custGeom>
              <a:avLst/>
              <a:gdLst>
                <a:gd name="T0" fmla="*/ 0 w 860"/>
                <a:gd name="T1" fmla="*/ 2147483646 h 2502"/>
                <a:gd name="T2" fmla="*/ 574595625 w 860"/>
                <a:gd name="T3" fmla="*/ 2147483646 h 2502"/>
                <a:gd name="T4" fmla="*/ 2147483646 w 860"/>
                <a:gd name="T5" fmla="*/ 0 h 2502"/>
                <a:gd name="T6" fmla="*/ 1562496875 w 860"/>
                <a:gd name="T7" fmla="*/ 0 h 2502"/>
                <a:gd name="T8" fmla="*/ 0 w 860"/>
                <a:gd name="T9" fmla="*/ 2147483646 h 250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60" h="2502">
                  <a:moveTo>
                    <a:pt x="0" y="2445"/>
                  </a:moveTo>
                  <a:lnTo>
                    <a:pt x="228" y="2502"/>
                  </a:lnTo>
                  <a:lnTo>
                    <a:pt x="860" y="0"/>
                  </a:lnTo>
                  <a:lnTo>
                    <a:pt x="620" y="0"/>
                  </a:lnTo>
                  <a:lnTo>
                    <a:pt x="0" y="2445"/>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7">
              <a:extLst>
                <a:ext uri="{FF2B5EF4-FFF2-40B4-BE49-F238E27FC236}">
                  <a16:creationId xmlns:a16="http://schemas.microsoft.com/office/drawing/2014/main" id="{005C7D4D-FD0F-46F4-8158-9FF5EA050221}"/>
                </a:ext>
              </a:extLst>
            </p:cNvPr>
            <p:cNvSpPr/>
            <p:nvPr/>
          </p:nvSpPr>
          <p:spPr bwMode="auto">
            <a:xfrm>
              <a:off x="203200" y="0"/>
              <a:ext cx="1336675" cy="3862389"/>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7" name="Freeform 8">
              <a:extLst>
                <a:ext uri="{FF2B5EF4-FFF2-40B4-BE49-F238E27FC236}">
                  <a16:creationId xmlns:a16="http://schemas.microsoft.com/office/drawing/2014/main" id="{6B20BF00-C80A-450E-A8AC-EB3E3A162C86}"/>
                </a:ext>
              </a:extLst>
            </p:cNvPr>
            <p:cNvSpPr/>
            <p:nvPr/>
          </p:nvSpPr>
          <p:spPr bwMode="auto">
            <a:xfrm>
              <a:off x="207963" y="3776664"/>
              <a:ext cx="1936750" cy="3081337"/>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8" name="Freeform 9">
              <a:extLst>
                <a:ext uri="{FF2B5EF4-FFF2-40B4-BE49-F238E27FC236}">
                  <a16:creationId xmlns:a16="http://schemas.microsoft.com/office/drawing/2014/main" id="{A3AE0F67-958C-4F17-B3B3-B342A198D5E8}"/>
                </a:ext>
              </a:extLst>
            </p:cNvPr>
            <p:cNvSpPr/>
            <p:nvPr/>
          </p:nvSpPr>
          <p:spPr bwMode="auto">
            <a:xfrm>
              <a:off x="646113" y="3886201"/>
              <a:ext cx="2373312"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9" name="Freeform 10">
              <a:extLst>
                <a:ext uri="{FF2B5EF4-FFF2-40B4-BE49-F238E27FC236}">
                  <a16:creationId xmlns:a16="http://schemas.microsoft.com/office/drawing/2014/main" id="{6AEBEC1A-22E4-4865-B760-0CDCD415A906}"/>
                </a:ext>
              </a:extLst>
            </p:cNvPr>
            <p:cNvSpPr/>
            <p:nvPr/>
          </p:nvSpPr>
          <p:spPr bwMode="auto">
            <a:xfrm>
              <a:off x="641350" y="3881439"/>
              <a:ext cx="3340100" cy="2976562"/>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10" name="Freeform 11">
              <a:extLst>
                <a:ext uri="{FF2B5EF4-FFF2-40B4-BE49-F238E27FC236}">
                  <a16:creationId xmlns:a16="http://schemas.microsoft.com/office/drawing/2014/main" id="{786267FC-3D3B-4233-B7C4-EE62B64555EE}"/>
                </a:ext>
              </a:extLst>
            </p:cNvPr>
            <p:cNvSpPr/>
            <p:nvPr/>
          </p:nvSpPr>
          <p:spPr bwMode="auto">
            <a:xfrm>
              <a:off x="203200" y="3771901"/>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11" name="Freeform 12">
            <a:extLst>
              <a:ext uri="{FF2B5EF4-FFF2-40B4-BE49-F238E27FC236}">
                <a16:creationId xmlns:a16="http://schemas.microsoft.com/office/drawing/2014/main" id="{9ECE78A7-6410-4F7C-B45A-C186B3FE2787}"/>
              </a:ext>
            </a:extLst>
          </p:cNvPr>
          <p:cNvSpPr>
            <a:spLocks/>
          </p:cNvSpPr>
          <p:nvPr/>
        </p:nvSpPr>
        <p:spPr bwMode="auto">
          <a:xfrm>
            <a:off x="203200" y="3771900"/>
            <a:ext cx="361950" cy="90488"/>
          </a:xfrm>
          <a:custGeom>
            <a:avLst/>
            <a:gdLst>
              <a:gd name="T0" fmla="*/ 574595625 w 228"/>
              <a:gd name="T1" fmla="*/ 143650494 h 57"/>
              <a:gd name="T2" fmla="*/ 0 w 228"/>
              <a:gd name="T3" fmla="*/ 0 h 57"/>
              <a:gd name="T4" fmla="*/ 559474688 w 228"/>
              <a:gd name="T5" fmla="*/ 136089189 h 57"/>
              <a:gd name="T6" fmla="*/ 574595625 w 228"/>
              <a:gd name="T7" fmla="*/ 143650494 h 5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3">
            <a:extLst>
              <a:ext uri="{FF2B5EF4-FFF2-40B4-BE49-F238E27FC236}">
                <a16:creationId xmlns:a16="http://schemas.microsoft.com/office/drawing/2014/main" id="{DFE09074-9D1A-44FD-9192-7DFD5A187EE8}"/>
              </a:ext>
            </a:extLst>
          </p:cNvPr>
          <p:cNvSpPr>
            <a:spLocks/>
          </p:cNvSpPr>
          <p:nvPr/>
        </p:nvSpPr>
        <p:spPr bwMode="auto">
          <a:xfrm>
            <a:off x="560388" y="3867150"/>
            <a:ext cx="61912" cy="80963"/>
          </a:xfrm>
          <a:custGeom>
            <a:avLst/>
            <a:gdLst>
              <a:gd name="T0" fmla="*/ 0 w 39"/>
              <a:gd name="T1" fmla="*/ 0 h 51"/>
              <a:gd name="T2" fmla="*/ 98284506 w 39"/>
              <a:gd name="T3" fmla="*/ 128529556 h 51"/>
              <a:gd name="T4" fmla="*/ 7559614 w 39"/>
              <a:gd name="T5" fmla="*/ 0 h 51"/>
              <a:gd name="T6" fmla="*/ 0 w 39"/>
              <a:gd name="T7" fmla="*/ 0 h 5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3" name="Date Placeholder 3">
            <a:extLst>
              <a:ext uri="{FF2B5EF4-FFF2-40B4-BE49-F238E27FC236}">
                <a16:creationId xmlns:a16="http://schemas.microsoft.com/office/drawing/2014/main" id="{3DDB3D20-B005-4A55-885F-6E1D18642B71}"/>
              </a:ext>
            </a:extLst>
          </p:cNvPr>
          <p:cNvSpPr>
            <a:spLocks noGrp="1"/>
          </p:cNvSpPr>
          <p:nvPr>
            <p:ph type="dt" sz="half" idx="10"/>
          </p:nvPr>
        </p:nvSpPr>
        <p:spPr>
          <a:xfrm>
            <a:off x="7326313" y="6116638"/>
            <a:ext cx="857250" cy="365125"/>
          </a:xfrm>
        </p:spPr>
        <p:txBody>
          <a:bodyPr/>
          <a:lstStyle>
            <a:lvl1pPr>
              <a:defRPr/>
            </a:lvl1pPr>
          </a:lstStyle>
          <a:p>
            <a:endParaRPr lang="en-US" altLang="en-US"/>
          </a:p>
        </p:txBody>
      </p:sp>
      <p:sp>
        <p:nvSpPr>
          <p:cNvPr id="14" name="Footer Placeholder 4">
            <a:extLst>
              <a:ext uri="{FF2B5EF4-FFF2-40B4-BE49-F238E27FC236}">
                <a16:creationId xmlns:a16="http://schemas.microsoft.com/office/drawing/2014/main" id="{5DF91A3B-52AF-4E3D-97F3-D61A23640496}"/>
              </a:ext>
            </a:extLst>
          </p:cNvPr>
          <p:cNvSpPr>
            <a:spLocks noGrp="1"/>
          </p:cNvSpPr>
          <p:nvPr>
            <p:ph type="ftr" sz="quarter" idx="11"/>
          </p:nvPr>
        </p:nvSpPr>
        <p:spPr>
          <a:xfrm>
            <a:off x="3624263" y="6116638"/>
            <a:ext cx="3608387" cy="365125"/>
          </a:xfrm>
        </p:spPr>
        <p:txBody>
          <a:bodyPr/>
          <a:lstStyle>
            <a:lvl1pPr>
              <a:defRPr/>
            </a:lvl1pPr>
          </a:lstStyle>
          <a:p>
            <a:endParaRPr lang="en-US" altLang="en-US"/>
          </a:p>
        </p:txBody>
      </p:sp>
      <p:sp>
        <p:nvSpPr>
          <p:cNvPr id="15" name="Slide Number Placeholder 5">
            <a:extLst>
              <a:ext uri="{FF2B5EF4-FFF2-40B4-BE49-F238E27FC236}">
                <a16:creationId xmlns:a16="http://schemas.microsoft.com/office/drawing/2014/main" id="{8C953D60-F467-4DFF-B5F6-2C82EF81C9C2}"/>
              </a:ext>
            </a:extLst>
          </p:cNvPr>
          <p:cNvSpPr>
            <a:spLocks noGrp="1"/>
          </p:cNvSpPr>
          <p:nvPr>
            <p:ph type="sldNum" sz="quarter" idx="12"/>
          </p:nvPr>
        </p:nvSpPr>
        <p:spPr>
          <a:xfrm>
            <a:off x="8275638" y="6116638"/>
            <a:ext cx="411162" cy="365125"/>
          </a:xfrm>
        </p:spPr>
        <p:txBody>
          <a:bodyPr/>
          <a:lstStyle>
            <a:lvl1pPr>
              <a:defRPr/>
            </a:lvl1pPr>
          </a:lstStyle>
          <a:p>
            <a:fld id="{53D45D1A-3D5F-4CBD-90AA-981D65F7CE6B}" type="slidenum">
              <a:rPr lang="ar-SA" altLang="en-US" smtClean="0"/>
              <a:pPr/>
              <a:t>‹#›</a:t>
            </a:fld>
            <a:endParaRPr lang="en-US" altLang="en-US"/>
          </a:p>
        </p:txBody>
      </p:sp>
    </p:spTree>
    <p:extLst>
      <p:ext uri="{BB962C8B-B14F-4D97-AF65-F5344CB8AC3E}">
        <p14:creationId xmlns:p14="http://schemas.microsoft.com/office/powerpoint/2010/main" val="2033648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B12E7E0F-6DC8-4D0A-9B46-2C5EF117B290}"/>
              </a:ext>
            </a:extLst>
          </p:cNvPr>
          <p:cNvSpPr>
            <a:spLocks noGrp="1"/>
          </p:cNvSpPr>
          <p:nvPr>
            <p:ph type="dt" sz="half" idx="10"/>
          </p:nvPr>
        </p:nvSpPr>
        <p:spPr/>
        <p:txBody>
          <a:bodyPr/>
          <a:lstStyle>
            <a:lvl1pPr>
              <a:defRPr/>
            </a:lvl1pPr>
          </a:lstStyle>
          <a:p>
            <a:endParaRPr lang="en-US" altLang="en-US"/>
          </a:p>
        </p:txBody>
      </p:sp>
      <p:sp>
        <p:nvSpPr>
          <p:cNvPr id="6" name="Footer Placeholder 4">
            <a:extLst>
              <a:ext uri="{FF2B5EF4-FFF2-40B4-BE49-F238E27FC236}">
                <a16:creationId xmlns:a16="http://schemas.microsoft.com/office/drawing/2014/main" id="{180E4637-F25E-49A9-918A-D0AF4B9FE3D0}"/>
              </a:ext>
            </a:extLst>
          </p:cNvPr>
          <p:cNvSpPr>
            <a:spLocks noGrp="1"/>
          </p:cNvSpPr>
          <p:nvPr>
            <p:ph type="ftr" sz="quarter" idx="11"/>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B13B1340-BA80-4E11-8153-094C1EF2C232}"/>
              </a:ext>
            </a:extLst>
          </p:cNvPr>
          <p:cNvSpPr>
            <a:spLocks noGrp="1"/>
          </p:cNvSpPr>
          <p:nvPr>
            <p:ph type="sldNum" sz="quarter" idx="12"/>
          </p:nvPr>
        </p:nvSpPr>
        <p:spPr/>
        <p:txBody>
          <a:bodyPr/>
          <a:lstStyle>
            <a:lvl1pPr>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12229889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B81DCE8-3E6B-4BF7-B645-C41DD5D15705}"/>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8ED54E71-29FA-4AD8-A82B-4B1CB201A94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899B51D6-9AA9-44F2-A124-B2A0D5043CBE}"/>
              </a:ext>
            </a:extLst>
          </p:cNvPr>
          <p:cNvSpPr>
            <a:spLocks noGrp="1"/>
          </p:cNvSpPr>
          <p:nvPr>
            <p:ph type="sldNum" sz="quarter" idx="12"/>
          </p:nvPr>
        </p:nvSpPr>
        <p:spPr/>
        <p:txBody>
          <a:bodyPr/>
          <a:lstStyle>
            <a:lvl1pPr>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638743533"/>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2A51595-816D-4E7F-939F-13F9F8EA43FE}"/>
              </a:ext>
            </a:extLst>
          </p:cNvPr>
          <p:cNvSpPr txBox="1"/>
          <p:nvPr/>
        </p:nvSpPr>
        <p:spPr>
          <a:xfrm>
            <a:off x="969963" y="8636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eaLnBrk="1" fontAlgn="auto" hangingPunct="1">
              <a:spcAft>
                <a:spcPts val="0"/>
              </a:spcAft>
              <a:defRPr/>
            </a:pPr>
            <a:r>
              <a:rPr lang="en-US" sz="8000" dirty="0">
                <a:effectLst/>
                <a:latin typeface="+mn-lt"/>
              </a:rPr>
              <a:t>“</a:t>
            </a:r>
          </a:p>
        </p:txBody>
      </p:sp>
      <p:sp>
        <p:nvSpPr>
          <p:cNvPr id="6" name="TextBox 5">
            <a:extLst>
              <a:ext uri="{FF2B5EF4-FFF2-40B4-BE49-F238E27FC236}">
                <a16:creationId xmlns:a16="http://schemas.microsoft.com/office/drawing/2014/main" id="{91AC7C74-07FE-4B29-9A54-D5B3A26C764E}"/>
              </a:ext>
            </a:extLst>
          </p:cNvPr>
          <p:cNvSpPr txBox="1"/>
          <p:nvPr/>
        </p:nvSpPr>
        <p:spPr>
          <a:xfrm>
            <a:off x="8172450" y="28194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eaLnBrk="1" fontAlgn="auto" hangingPunct="1">
              <a:spcAft>
                <a:spcPts val="0"/>
              </a:spcAft>
              <a:defRPr/>
            </a:pPr>
            <a:r>
              <a:rPr lang="en-US" sz="8000" dirty="0">
                <a:effectLst/>
                <a:latin typeface="+mn-lt"/>
              </a:rPr>
              <a:t>”</a:t>
            </a:r>
          </a:p>
        </p:txBody>
      </p:sp>
      <p:sp>
        <p:nvSpPr>
          <p:cNvPr id="2" name="Title 1"/>
          <p:cNvSpPr>
            <a:spLocks noGrp="1"/>
          </p:cNvSpPr>
          <p:nvPr>
            <p:ph type="title"/>
          </p:nvPr>
        </p:nvSpPr>
        <p:spPr>
          <a:xfrm>
            <a:off x="1426741" y="685801"/>
            <a:ext cx="6974115" cy="2743199"/>
          </a:xfrm>
        </p:spPr>
        <p:txBody>
          <a:bodyP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548FE3CC-1E3D-4557-B708-2F39F4A018C9}"/>
              </a:ext>
            </a:extLst>
          </p:cNvPr>
          <p:cNvSpPr>
            <a:spLocks noGrp="1"/>
          </p:cNvSpPr>
          <p:nvPr>
            <p:ph type="dt" sz="half" idx="14"/>
          </p:nvPr>
        </p:nvSpPr>
        <p:spPr/>
        <p:txBody>
          <a:bodyPr/>
          <a:lstStyle>
            <a:lvl1pPr>
              <a:defRPr/>
            </a:lvl1pPr>
          </a:lstStyle>
          <a:p>
            <a:endParaRPr lang="en-US" altLang="en-US"/>
          </a:p>
        </p:txBody>
      </p:sp>
      <p:sp>
        <p:nvSpPr>
          <p:cNvPr id="8" name="Footer Placeholder 4">
            <a:extLst>
              <a:ext uri="{FF2B5EF4-FFF2-40B4-BE49-F238E27FC236}">
                <a16:creationId xmlns:a16="http://schemas.microsoft.com/office/drawing/2014/main" id="{42721301-2288-43B9-826C-F5424E90A34F}"/>
              </a:ext>
            </a:extLst>
          </p:cNvPr>
          <p:cNvSpPr>
            <a:spLocks noGrp="1"/>
          </p:cNvSpPr>
          <p:nvPr>
            <p:ph type="ftr" sz="quarter" idx="15"/>
          </p:nvPr>
        </p:nvSpPr>
        <p:spPr/>
        <p:txBody>
          <a:bodyPr/>
          <a:lstStyle>
            <a:lvl1pPr>
              <a:defRPr/>
            </a:lvl1pPr>
          </a:lstStyle>
          <a:p>
            <a:endParaRPr lang="en-US" altLang="en-US"/>
          </a:p>
        </p:txBody>
      </p:sp>
      <p:sp>
        <p:nvSpPr>
          <p:cNvPr id="9" name="Slide Number Placeholder 5">
            <a:extLst>
              <a:ext uri="{FF2B5EF4-FFF2-40B4-BE49-F238E27FC236}">
                <a16:creationId xmlns:a16="http://schemas.microsoft.com/office/drawing/2014/main" id="{FD329651-A000-4DA6-A5AB-98AD3CFBF8EB}"/>
              </a:ext>
            </a:extLst>
          </p:cNvPr>
          <p:cNvSpPr>
            <a:spLocks noGrp="1"/>
          </p:cNvSpPr>
          <p:nvPr>
            <p:ph type="sldNum" sz="quarter" idx="16"/>
          </p:nvPr>
        </p:nvSpPr>
        <p:spPr/>
        <p:txBody>
          <a:bodyPr/>
          <a:lstStyle>
            <a:lvl1pPr>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1433957952"/>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8E7ECCC-0CEA-4EA9-8F42-8EC8ABA7AAE4}"/>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D9CD4674-F55B-43FE-98EF-1D9979D9FAE1}"/>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078509C8-153C-4236-97C3-183944B204CF}"/>
              </a:ext>
            </a:extLst>
          </p:cNvPr>
          <p:cNvSpPr>
            <a:spLocks noGrp="1"/>
          </p:cNvSpPr>
          <p:nvPr>
            <p:ph type="sldNum" sz="quarter" idx="12"/>
          </p:nvPr>
        </p:nvSpPr>
        <p:spPr/>
        <p:txBody>
          <a:bodyPr/>
          <a:lstStyle>
            <a:lvl1pPr>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2722310811"/>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A308FC6-D079-42BA-8669-243D419F9A02}"/>
              </a:ext>
            </a:extLst>
          </p:cNvPr>
          <p:cNvSpPr txBox="1"/>
          <p:nvPr/>
        </p:nvSpPr>
        <p:spPr>
          <a:xfrm>
            <a:off x="969963" y="8636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eaLnBrk="1" fontAlgn="auto" hangingPunct="1">
              <a:spcAft>
                <a:spcPts val="0"/>
              </a:spcAft>
              <a:defRPr/>
            </a:pPr>
            <a:r>
              <a:rPr lang="en-US" sz="8000" dirty="0">
                <a:effectLst/>
                <a:latin typeface="+mn-lt"/>
              </a:rPr>
              <a:t>“</a:t>
            </a:r>
          </a:p>
        </p:txBody>
      </p:sp>
      <p:sp>
        <p:nvSpPr>
          <p:cNvPr id="6" name="TextBox 5">
            <a:extLst>
              <a:ext uri="{FF2B5EF4-FFF2-40B4-BE49-F238E27FC236}">
                <a16:creationId xmlns:a16="http://schemas.microsoft.com/office/drawing/2014/main" id="{9F5AD56D-FE5E-4B21-8D58-DE9DC2A6AA3B}"/>
              </a:ext>
            </a:extLst>
          </p:cNvPr>
          <p:cNvSpPr txBox="1"/>
          <p:nvPr/>
        </p:nvSpPr>
        <p:spPr>
          <a:xfrm>
            <a:off x="8172450" y="28194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eaLnBrk="1" fontAlgn="auto" hangingPunct="1">
              <a:spcAft>
                <a:spcPts val="0"/>
              </a:spcAft>
              <a:defRPr/>
            </a:pPr>
            <a:r>
              <a:rPr lang="en-US" sz="8000" dirty="0">
                <a:effectLst/>
                <a:latin typeface="+mn-lt"/>
              </a:rPr>
              <a:t>”</a:t>
            </a:r>
          </a:p>
        </p:txBody>
      </p:sp>
      <p:sp>
        <p:nvSpPr>
          <p:cNvPr id="2" name="Title 1"/>
          <p:cNvSpPr>
            <a:spLocks noGrp="1"/>
          </p:cNvSpPr>
          <p:nvPr>
            <p:ph type="title"/>
          </p:nvPr>
        </p:nvSpPr>
        <p:spPr>
          <a:xfrm>
            <a:off x="1426741" y="685801"/>
            <a:ext cx="6974115" cy="2743199"/>
          </a:xfrm>
        </p:spPr>
        <p:txBody>
          <a:bodyP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rtlCol="0" anchor="b">
            <a:normAutofit/>
          </a:bodyPr>
          <a:lstStyle>
            <a:lvl1pPr algn="r">
              <a:buNone/>
              <a:defRPr lang="en-US" sz="2400" b="0" cap="none" dirty="0">
                <a:ln w="3175" cmpd="sng">
                  <a:noFill/>
                </a:ln>
                <a:solidFill>
                  <a:schemeClr val="tx1"/>
                </a:solidFill>
                <a:effectLst/>
              </a:defRPr>
            </a:lvl1pPr>
          </a:lstStyle>
          <a:p>
            <a:pPr lvl="0"/>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666C9273-0527-4586-8745-7BAEC675A349}"/>
              </a:ext>
            </a:extLst>
          </p:cNvPr>
          <p:cNvSpPr>
            <a:spLocks noGrp="1"/>
          </p:cNvSpPr>
          <p:nvPr>
            <p:ph type="dt" sz="half" idx="14"/>
          </p:nvPr>
        </p:nvSpPr>
        <p:spPr/>
        <p:txBody>
          <a:bodyPr/>
          <a:lstStyle>
            <a:lvl1pPr>
              <a:defRPr/>
            </a:lvl1pPr>
          </a:lstStyle>
          <a:p>
            <a:endParaRPr lang="en-US" altLang="en-US"/>
          </a:p>
        </p:txBody>
      </p:sp>
      <p:sp>
        <p:nvSpPr>
          <p:cNvPr id="8" name="Footer Placeholder 4">
            <a:extLst>
              <a:ext uri="{FF2B5EF4-FFF2-40B4-BE49-F238E27FC236}">
                <a16:creationId xmlns:a16="http://schemas.microsoft.com/office/drawing/2014/main" id="{E4B0FB89-2B0B-47E1-A6DD-860A27C74D5B}"/>
              </a:ext>
            </a:extLst>
          </p:cNvPr>
          <p:cNvSpPr>
            <a:spLocks noGrp="1"/>
          </p:cNvSpPr>
          <p:nvPr>
            <p:ph type="ftr" sz="quarter" idx="15"/>
          </p:nvPr>
        </p:nvSpPr>
        <p:spPr/>
        <p:txBody>
          <a:bodyPr/>
          <a:lstStyle>
            <a:lvl1pPr>
              <a:defRPr/>
            </a:lvl1pPr>
          </a:lstStyle>
          <a:p>
            <a:endParaRPr lang="en-US" altLang="en-US"/>
          </a:p>
        </p:txBody>
      </p:sp>
      <p:sp>
        <p:nvSpPr>
          <p:cNvPr id="9" name="Slide Number Placeholder 5">
            <a:extLst>
              <a:ext uri="{FF2B5EF4-FFF2-40B4-BE49-F238E27FC236}">
                <a16:creationId xmlns:a16="http://schemas.microsoft.com/office/drawing/2014/main" id="{00D302BC-6D89-4BE4-8281-8E763241518E}"/>
              </a:ext>
            </a:extLst>
          </p:cNvPr>
          <p:cNvSpPr>
            <a:spLocks noGrp="1"/>
          </p:cNvSpPr>
          <p:nvPr>
            <p:ph type="sldNum" sz="quarter" idx="16"/>
          </p:nvPr>
        </p:nvSpPr>
        <p:spPr/>
        <p:txBody>
          <a:bodyPr/>
          <a:lstStyle>
            <a:lvl1pPr>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100868603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rtlCol="0">
            <a:normAutofit/>
          </a:bodyPr>
          <a:lstStyle>
            <a:lvl1pPr>
              <a:defRPr lang="en-US" b="0" dirty="0"/>
            </a:lvl1pPr>
          </a:lstStyle>
          <a:p>
            <a:pPr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rtlCol="0" anchor="b">
            <a:normAutofit/>
          </a:bodyPr>
          <a:lstStyle>
            <a:lvl1pPr>
              <a:buNone/>
              <a:defRPr lang="en-US" sz="2800" b="0" cap="none" dirty="0">
                <a:ln w="3175" cmpd="sng">
                  <a:noFill/>
                </a:ln>
                <a:solidFill>
                  <a:schemeClr val="tx1"/>
                </a:solidFill>
                <a:effectLst/>
              </a:defRPr>
            </a:lvl1pPr>
          </a:lstStyle>
          <a:p>
            <a:pPr lvl="0"/>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id="{3966FDF6-5F16-4B02-B722-11AC805B2A3E}"/>
              </a:ext>
            </a:extLst>
          </p:cNvPr>
          <p:cNvSpPr>
            <a:spLocks noGrp="1"/>
          </p:cNvSpPr>
          <p:nvPr>
            <p:ph type="dt" sz="half" idx="14"/>
          </p:nvPr>
        </p:nvSpPr>
        <p:spPr/>
        <p:txBody>
          <a:bodyPr/>
          <a:lstStyle>
            <a:lvl1pPr>
              <a:defRPr/>
            </a:lvl1pPr>
          </a:lstStyle>
          <a:p>
            <a:endParaRPr lang="en-US" altLang="en-US"/>
          </a:p>
        </p:txBody>
      </p:sp>
      <p:sp>
        <p:nvSpPr>
          <p:cNvPr id="6" name="Footer Placeholder 4">
            <a:extLst>
              <a:ext uri="{FF2B5EF4-FFF2-40B4-BE49-F238E27FC236}">
                <a16:creationId xmlns:a16="http://schemas.microsoft.com/office/drawing/2014/main" id="{BBECD968-C418-4F8F-8B54-74D1E75922F3}"/>
              </a:ext>
            </a:extLst>
          </p:cNvPr>
          <p:cNvSpPr>
            <a:spLocks noGrp="1"/>
          </p:cNvSpPr>
          <p:nvPr>
            <p:ph type="ftr" sz="quarter" idx="15"/>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2DACD555-8D8C-438D-80D7-CF4A698D54B6}"/>
              </a:ext>
            </a:extLst>
          </p:cNvPr>
          <p:cNvSpPr>
            <a:spLocks noGrp="1"/>
          </p:cNvSpPr>
          <p:nvPr>
            <p:ph type="sldNum" sz="quarter" idx="16"/>
          </p:nvPr>
        </p:nvSpPr>
        <p:spPr/>
        <p:txBody>
          <a:bodyPr/>
          <a:lstStyle>
            <a:lvl1pPr>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2897991591"/>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C424B0-CF82-4544-BC91-1EFEB84C2735}"/>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2A143E54-D61D-4415-AE0A-E5569646B4F9}"/>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E97AF5EA-3010-43E2-B39B-B0B0BADB5CEC}"/>
              </a:ext>
            </a:extLst>
          </p:cNvPr>
          <p:cNvSpPr>
            <a:spLocks noGrp="1"/>
          </p:cNvSpPr>
          <p:nvPr>
            <p:ph type="sldNum" sz="quarter" idx="12"/>
          </p:nvPr>
        </p:nvSpPr>
        <p:spPr/>
        <p:txBody>
          <a:bodyPr/>
          <a:lstStyle>
            <a:lvl1pPr>
              <a:defRPr/>
            </a:lvl1pPr>
          </a:lstStyle>
          <a:p>
            <a:fld id="{25BDFF3A-FFA5-4B58-A263-5A23CCA6A5BC}" type="slidenum">
              <a:rPr lang="ar-SA" altLang="en-US" smtClean="0"/>
              <a:pPr/>
              <a:t>‹#›</a:t>
            </a:fld>
            <a:endParaRPr lang="en-US" altLang="en-US"/>
          </a:p>
        </p:txBody>
      </p:sp>
    </p:spTree>
    <p:extLst>
      <p:ext uri="{BB962C8B-B14F-4D97-AF65-F5344CB8AC3E}">
        <p14:creationId xmlns:p14="http://schemas.microsoft.com/office/powerpoint/2010/main" val="13228438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DB605FE-3222-437F-8518-9EE4243B9E6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0FF4AF5A-7DB7-4869-ADD7-A2433D1A701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32C0188-769A-4851-AF9C-4B665C45D0BC}"/>
              </a:ext>
            </a:extLst>
          </p:cNvPr>
          <p:cNvSpPr>
            <a:spLocks noGrp="1"/>
          </p:cNvSpPr>
          <p:nvPr>
            <p:ph type="sldNum" sz="quarter" idx="12"/>
          </p:nvPr>
        </p:nvSpPr>
        <p:spPr/>
        <p:txBody>
          <a:bodyPr/>
          <a:lstStyle>
            <a:lvl1pPr>
              <a:defRPr/>
            </a:lvl1pPr>
          </a:lstStyle>
          <a:p>
            <a:fld id="{0644CC3B-05A2-4422-99E9-1BB08875687C}" type="slidenum">
              <a:rPr lang="ar-SA" altLang="en-US" smtClean="0"/>
              <a:pPr/>
              <a:t>‹#›</a:t>
            </a:fld>
            <a:endParaRPr lang="en-US" altLang="en-US"/>
          </a:p>
        </p:txBody>
      </p:sp>
    </p:spTree>
    <p:extLst>
      <p:ext uri="{BB962C8B-B14F-4D97-AF65-F5344CB8AC3E}">
        <p14:creationId xmlns:p14="http://schemas.microsoft.com/office/powerpoint/2010/main" val="15879396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A86E83B-AA1D-44B7-9733-8B4C600BC6F1}"/>
              </a:ext>
            </a:extLst>
          </p:cNvPr>
          <p:cNvSpPr>
            <a:spLocks noGrp="1"/>
          </p:cNvSpPr>
          <p:nvPr>
            <p:ph type="dt" sz="half" idx="10"/>
          </p:nvPr>
        </p:nvSpPr>
        <p:spPr>
          <a:xfrm>
            <a:off x="6553200" y="6245225"/>
            <a:ext cx="2133600" cy="476250"/>
          </a:xfrm>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78A3B9D9-3BF0-4320-AED3-2D7154DCBA0E}"/>
              </a:ext>
            </a:extLst>
          </p:cNvPr>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72018B48-D907-4F14-908D-D1A2EF5755EF}"/>
              </a:ext>
            </a:extLst>
          </p:cNvPr>
          <p:cNvSpPr>
            <a:spLocks noGrp="1"/>
          </p:cNvSpPr>
          <p:nvPr>
            <p:ph type="sldNum" sz="quarter" idx="12"/>
          </p:nvPr>
        </p:nvSpPr>
        <p:spPr>
          <a:xfrm>
            <a:off x="457200" y="6245225"/>
            <a:ext cx="2133600" cy="476250"/>
          </a:xfrm>
        </p:spPr>
        <p:txBody>
          <a:bodyPr/>
          <a:lstStyle>
            <a:lvl1pPr>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3886407256"/>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2EEC66C-D206-4C4A-930C-292940FE300A}"/>
              </a:ext>
            </a:extLst>
          </p:cNvPr>
          <p:cNvSpPr>
            <a:spLocks noGrp="1"/>
          </p:cNvSpPr>
          <p:nvPr>
            <p:ph type="dt" sz="half" idx="10"/>
          </p:nvPr>
        </p:nvSpPr>
        <p:spPr>
          <a:xfrm>
            <a:off x="7343775" y="6108700"/>
            <a:ext cx="857250" cy="365125"/>
          </a:xfrm>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E1C1C861-7224-4FCD-8713-B70F6FD431DC}"/>
              </a:ext>
            </a:extLst>
          </p:cNvPr>
          <p:cNvSpPr>
            <a:spLocks noGrp="1"/>
          </p:cNvSpPr>
          <p:nvPr>
            <p:ph type="ftr" sz="quarter" idx="11"/>
          </p:nvPr>
        </p:nvSpPr>
        <p:spPr>
          <a:xfrm>
            <a:off x="1973263" y="6108700"/>
            <a:ext cx="5313362" cy="365125"/>
          </a:xfrm>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AB7E11F3-4F0F-4864-A5C6-C58DDA46366F}"/>
              </a:ext>
            </a:extLst>
          </p:cNvPr>
          <p:cNvSpPr>
            <a:spLocks noGrp="1"/>
          </p:cNvSpPr>
          <p:nvPr>
            <p:ph type="sldNum" sz="quarter" idx="12"/>
          </p:nvPr>
        </p:nvSpPr>
        <p:spPr>
          <a:xfrm>
            <a:off x="8258175" y="6108700"/>
            <a:ext cx="428625" cy="365125"/>
          </a:xfrm>
        </p:spPr>
        <p:txBody>
          <a:bodyPr/>
          <a:lstStyle>
            <a:lvl1pPr>
              <a:defRPr/>
            </a:lvl1pPr>
          </a:lstStyle>
          <a:p>
            <a:fld id="{8CECED11-46E6-4F12-B14C-0A1790243495}" type="slidenum">
              <a:rPr lang="ar-SA" altLang="en-US" smtClean="0"/>
              <a:pPr/>
              <a:t>‹#›</a:t>
            </a:fld>
            <a:endParaRPr lang="en-US" altLang="en-US"/>
          </a:p>
        </p:txBody>
      </p:sp>
    </p:spTree>
    <p:extLst>
      <p:ext uri="{BB962C8B-B14F-4D97-AF65-F5344CB8AC3E}">
        <p14:creationId xmlns:p14="http://schemas.microsoft.com/office/powerpoint/2010/main" val="1326785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05E781D-E1E9-4167-93EE-5FC3A381EACF}"/>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D49BB760-28D5-4DCC-A99E-047B54274A1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FD4ABF40-D22C-49E3-9A75-95EC7950A6D7}"/>
              </a:ext>
            </a:extLst>
          </p:cNvPr>
          <p:cNvSpPr>
            <a:spLocks noGrp="1"/>
          </p:cNvSpPr>
          <p:nvPr>
            <p:ph type="sldNum" sz="quarter" idx="12"/>
          </p:nvPr>
        </p:nvSpPr>
        <p:spPr/>
        <p:txBody>
          <a:bodyPr/>
          <a:lstStyle>
            <a:lvl1pPr>
              <a:defRPr/>
            </a:lvl1pPr>
          </a:lstStyle>
          <a:p>
            <a:fld id="{8036FF51-D4B1-4EB7-A865-3A1DCD1B9FC1}" type="slidenum">
              <a:rPr lang="ar-SA" altLang="en-US" smtClean="0"/>
              <a:pPr/>
              <a:t>‹#›</a:t>
            </a:fld>
            <a:endParaRPr lang="en-US" altLang="en-US"/>
          </a:p>
        </p:txBody>
      </p:sp>
    </p:spTree>
    <p:extLst>
      <p:ext uri="{BB962C8B-B14F-4D97-AF65-F5344CB8AC3E}">
        <p14:creationId xmlns:p14="http://schemas.microsoft.com/office/powerpoint/2010/main" val="3860162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72B0FC21-6A39-4A8B-A7D6-5A4C668962CB}"/>
              </a:ext>
            </a:extLst>
          </p:cNvPr>
          <p:cNvSpPr>
            <a:spLocks noGrp="1"/>
          </p:cNvSpPr>
          <p:nvPr>
            <p:ph type="dt" sz="half" idx="10"/>
          </p:nvPr>
        </p:nvSpPr>
        <p:spPr/>
        <p:txBody>
          <a:bodyPr/>
          <a:lstStyle>
            <a:lvl1pPr>
              <a:defRPr/>
            </a:lvl1pPr>
          </a:lstStyle>
          <a:p>
            <a:endParaRPr lang="en-US" altLang="en-US"/>
          </a:p>
        </p:txBody>
      </p:sp>
      <p:sp>
        <p:nvSpPr>
          <p:cNvPr id="6" name="Footer Placeholder 4">
            <a:extLst>
              <a:ext uri="{FF2B5EF4-FFF2-40B4-BE49-F238E27FC236}">
                <a16:creationId xmlns:a16="http://schemas.microsoft.com/office/drawing/2014/main" id="{B62C7F4F-1137-402D-BCEB-EDF506AF5013}"/>
              </a:ext>
            </a:extLst>
          </p:cNvPr>
          <p:cNvSpPr>
            <a:spLocks noGrp="1"/>
          </p:cNvSpPr>
          <p:nvPr>
            <p:ph type="ftr" sz="quarter" idx="11"/>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67E93BEF-3AA1-477B-B487-55787BFA0E2F}"/>
              </a:ext>
            </a:extLst>
          </p:cNvPr>
          <p:cNvSpPr>
            <a:spLocks noGrp="1"/>
          </p:cNvSpPr>
          <p:nvPr>
            <p:ph type="sldNum" sz="quarter" idx="12"/>
          </p:nvPr>
        </p:nvSpPr>
        <p:spPr/>
        <p:txBody>
          <a:bodyPr/>
          <a:lstStyle>
            <a:lvl1pPr>
              <a:defRPr/>
            </a:lvl1pPr>
          </a:lstStyle>
          <a:p>
            <a:fld id="{ECFF992C-55AC-4573-9465-0EB2C96D013B}" type="slidenum">
              <a:rPr lang="ar-SA" altLang="en-US" smtClean="0"/>
              <a:pPr/>
              <a:t>‹#›</a:t>
            </a:fld>
            <a:endParaRPr lang="en-US" altLang="en-US"/>
          </a:p>
        </p:txBody>
      </p:sp>
    </p:spTree>
    <p:extLst>
      <p:ext uri="{BB962C8B-B14F-4D97-AF65-F5344CB8AC3E}">
        <p14:creationId xmlns:p14="http://schemas.microsoft.com/office/powerpoint/2010/main" val="4097421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C3DA767D-2DC5-4D9C-B42E-CAA1BE4B9E65}"/>
              </a:ext>
            </a:extLst>
          </p:cNvPr>
          <p:cNvSpPr>
            <a:spLocks noGrp="1"/>
          </p:cNvSpPr>
          <p:nvPr>
            <p:ph type="dt" sz="half" idx="10"/>
          </p:nvPr>
        </p:nvSpPr>
        <p:spPr/>
        <p:txBody>
          <a:bodyPr/>
          <a:lstStyle>
            <a:lvl1pPr>
              <a:defRPr/>
            </a:lvl1pPr>
          </a:lstStyle>
          <a:p>
            <a:endParaRPr lang="en-US" altLang="en-US"/>
          </a:p>
        </p:txBody>
      </p:sp>
      <p:sp>
        <p:nvSpPr>
          <p:cNvPr id="8" name="Footer Placeholder 4">
            <a:extLst>
              <a:ext uri="{FF2B5EF4-FFF2-40B4-BE49-F238E27FC236}">
                <a16:creationId xmlns:a16="http://schemas.microsoft.com/office/drawing/2014/main" id="{791E97D2-744F-47E1-ADA4-6623DC48913B}"/>
              </a:ext>
            </a:extLst>
          </p:cNvPr>
          <p:cNvSpPr>
            <a:spLocks noGrp="1"/>
          </p:cNvSpPr>
          <p:nvPr>
            <p:ph type="ftr" sz="quarter" idx="11"/>
          </p:nvPr>
        </p:nvSpPr>
        <p:spPr/>
        <p:txBody>
          <a:bodyPr/>
          <a:lstStyle>
            <a:lvl1pPr>
              <a:defRPr/>
            </a:lvl1pPr>
          </a:lstStyle>
          <a:p>
            <a:endParaRPr lang="en-US" altLang="en-US"/>
          </a:p>
        </p:txBody>
      </p:sp>
      <p:sp>
        <p:nvSpPr>
          <p:cNvPr id="9" name="Slide Number Placeholder 5">
            <a:extLst>
              <a:ext uri="{FF2B5EF4-FFF2-40B4-BE49-F238E27FC236}">
                <a16:creationId xmlns:a16="http://schemas.microsoft.com/office/drawing/2014/main" id="{157AFD52-D8E7-4226-B725-692769A7B802}"/>
              </a:ext>
            </a:extLst>
          </p:cNvPr>
          <p:cNvSpPr>
            <a:spLocks noGrp="1"/>
          </p:cNvSpPr>
          <p:nvPr>
            <p:ph type="sldNum" sz="quarter" idx="12"/>
          </p:nvPr>
        </p:nvSpPr>
        <p:spPr/>
        <p:txBody>
          <a:bodyPr/>
          <a:lstStyle>
            <a:lvl1pPr>
              <a:defRPr/>
            </a:lvl1pPr>
          </a:lstStyle>
          <a:p>
            <a:fld id="{3E03AFC3-FB97-46C3-8168-FA85806DD517}" type="slidenum">
              <a:rPr lang="ar-SA" altLang="en-US" smtClean="0"/>
              <a:pPr/>
              <a:t>‹#›</a:t>
            </a:fld>
            <a:endParaRPr lang="en-US" altLang="en-US"/>
          </a:p>
        </p:txBody>
      </p:sp>
    </p:spTree>
    <p:extLst>
      <p:ext uri="{BB962C8B-B14F-4D97-AF65-F5344CB8AC3E}">
        <p14:creationId xmlns:p14="http://schemas.microsoft.com/office/powerpoint/2010/main" val="2483159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97E51207-9451-4945-B901-6C8FBE73EC5E}"/>
              </a:ext>
            </a:extLst>
          </p:cNvPr>
          <p:cNvSpPr>
            <a:spLocks noGrp="1"/>
          </p:cNvSpPr>
          <p:nvPr>
            <p:ph type="dt" sz="half" idx="10"/>
          </p:nvPr>
        </p:nvSpPr>
        <p:spPr/>
        <p:txBody>
          <a:bodyPr/>
          <a:lstStyle>
            <a:lvl1pPr>
              <a:defRPr/>
            </a:lvl1pPr>
          </a:lstStyle>
          <a:p>
            <a:endParaRPr lang="en-US" altLang="en-US"/>
          </a:p>
        </p:txBody>
      </p:sp>
      <p:sp>
        <p:nvSpPr>
          <p:cNvPr id="4" name="Footer Placeholder 4">
            <a:extLst>
              <a:ext uri="{FF2B5EF4-FFF2-40B4-BE49-F238E27FC236}">
                <a16:creationId xmlns:a16="http://schemas.microsoft.com/office/drawing/2014/main" id="{6FB714D1-E162-49F9-8E63-23CE7AFBC719}"/>
              </a:ext>
            </a:extLst>
          </p:cNvPr>
          <p:cNvSpPr>
            <a:spLocks noGrp="1"/>
          </p:cNvSpPr>
          <p:nvPr>
            <p:ph type="ftr" sz="quarter" idx="11"/>
          </p:nvPr>
        </p:nvSpPr>
        <p:spPr/>
        <p:txBody>
          <a:bodyPr/>
          <a:lstStyle>
            <a:lvl1pPr>
              <a:defRPr/>
            </a:lvl1pPr>
          </a:lstStyle>
          <a:p>
            <a:endParaRPr lang="en-US" altLang="en-US"/>
          </a:p>
        </p:txBody>
      </p:sp>
      <p:sp>
        <p:nvSpPr>
          <p:cNvPr id="5" name="Slide Number Placeholder 5">
            <a:extLst>
              <a:ext uri="{FF2B5EF4-FFF2-40B4-BE49-F238E27FC236}">
                <a16:creationId xmlns:a16="http://schemas.microsoft.com/office/drawing/2014/main" id="{D3BCD711-EC01-46B9-8D97-C684618F6495}"/>
              </a:ext>
            </a:extLst>
          </p:cNvPr>
          <p:cNvSpPr>
            <a:spLocks noGrp="1"/>
          </p:cNvSpPr>
          <p:nvPr>
            <p:ph type="sldNum" sz="quarter" idx="12"/>
          </p:nvPr>
        </p:nvSpPr>
        <p:spPr/>
        <p:txBody>
          <a:bodyPr/>
          <a:lstStyle>
            <a:lvl1pPr>
              <a:defRPr/>
            </a:lvl1pPr>
          </a:lstStyle>
          <a:p>
            <a:fld id="{1D9A9AF8-1205-4581-A991-9A4A0DD8C223}" type="slidenum">
              <a:rPr lang="ar-SA" altLang="en-US" smtClean="0"/>
              <a:pPr/>
              <a:t>‹#›</a:t>
            </a:fld>
            <a:endParaRPr lang="en-US" altLang="en-US"/>
          </a:p>
        </p:txBody>
      </p:sp>
    </p:spTree>
    <p:extLst>
      <p:ext uri="{BB962C8B-B14F-4D97-AF65-F5344CB8AC3E}">
        <p14:creationId xmlns:p14="http://schemas.microsoft.com/office/powerpoint/2010/main" val="2847915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E1FF8447-1305-4B12-AE2D-4DB1BEDCE37C}"/>
              </a:ext>
            </a:extLst>
          </p:cNvPr>
          <p:cNvSpPr>
            <a:spLocks noGrp="1"/>
          </p:cNvSpPr>
          <p:nvPr>
            <p:ph type="dt" sz="half" idx="10"/>
          </p:nvPr>
        </p:nvSpPr>
        <p:spPr/>
        <p:txBody>
          <a:bodyPr/>
          <a:lstStyle>
            <a:lvl1pPr>
              <a:defRPr/>
            </a:lvl1pPr>
          </a:lstStyle>
          <a:p>
            <a:endParaRPr lang="en-US" altLang="en-US"/>
          </a:p>
        </p:txBody>
      </p:sp>
      <p:sp>
        <p:nvSpPr>
          <p:cNvPr id="3" name="Footer Placeholder 4">
            <a:extLst>
              <a:ext uri="{FF2B5EF4-FFF2-40B4-BE49-F238E27FC236}">
                <a16:creationId xmlns:a16="http://schemas.microsoft.com/office/drawing/2014/main" id="{22B95961-958A-4E26-BCCE-1890E20D8A6F}"/>
              </a:ext>
            </a:extLst>
          </p:cNvPr>
          <p:cNvSpPr>
            <a:spLocks noGrp="1"/>
          </p:cNvSpPr>
          <p:nvPr>
            <p:ph type="ftr" sz="quarter" idx="11"/>
          </p:nvPr>
        </p:nvSpPr>
        <p:spPr/>
        <p:txBody>
          <a:bodyPr/>
          <a:lstStyle>
            <a:lvl1pPr>
              <a:defRPr/>
            </a:lvl1pPr>
          </a:lstStyle>
          <a:p>
            <a:endParaRPr lang="en-US" altLang="en-US"/>
          </a:p>
        </p:txBody>
      </p:sp>
      <p:sp>
        <p:nvSpPr>
          <p:cNvPr id="4" name="Slide Number Placeholder 5">
            <a:extLst>
              <a:ext uri="{FF2B5EF4-FFF2-40B4-BE49-F238E27FC236}">
                <a16:creationId xmlns:a16="http://schemas.microsoft.com/office/drawing/2014/main" id="{6C31A823-C0F9-4A68-B3DF-61902C077384}"/>
              </a:ext>
            </a:extLst>
          </p:cNvPr>
          <p:cNvSpPr>
            <a:spLocks noGrp="1"/>
          </p:cNvSpPr>
          <p:nvPr>
            <p:ph type="sldNum" sz="quarter" idx="12"/>
          </p:nvPr>
        </p:nvSpPr>
        <p:spPr/>
        <p:txBody>
          <a:bodyPr/>
          <a:lstStyle>
            <a:lvl1pPr>
              <a:defRPr/>
            </a:lvl1pPr>
          </a:lstStyle>
          <a:p>
            <a:fld id="{E05B8E1C-92A3-42C7-B046-401D743C9E67}" type="slidenum">
              <a:rPr lang="ar-SA" altLang="en-US" smtClean="0"/>
              <a:pPr/>
              <a:t>‹#›</a:t>
            </a:fld>
            <a:endParaRPr lang="en-US" altLang="en-US"/>
          </a:p>
        </p:txBody>
      </p:sp>
    </p:spTree>
    <p:extLst>
      <p:ext uri="{BB962C8B-B14F-4D97-AF65-F5344CB8AC3E}">
        <p14:creationId xmlns:p14="http://schemas.microsoft.com/office/powerpoint/2010/main" val="346932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E6807474-1D98-4F2B-A7CE-118CB9894000}"/>
              </a:ext>
            </a:extLst>
          </p:cNvPr>
          <p:cNvSpPr>
            <a:spLocks noGrp="1"/>
          </p:cNvSpPr>
          <p:nvPr>
            <p:ph type="dt" sz="half" idx="10"/>
          </p:nvPr>
        </p:nvSpPr>
        <p:spPr/>
        <p:txBody>
          <a:bodyPr/>
          <a:lstStyle>
            <a:lvl1pPr>
              <a:defRPr/>
            </a:lvl1pPr>
          </a:lstStyle>
          <a:p>
            <a:endParaRPr lang="en-US" altLang="en-US"/>
          </a:p>
        </p:txBody>
      </p:sp>
      <p:sp>
        <p:nvSpPr>
          <p:cNvPr id="6" name="Footer Placeholder 4">
            <a:extLst>
              <a:ext uri="{FF2B5EF4-FFF2-40B4-BE49-F238E27FC236}">
                <a16:creationId xmlns:a16="http://schemas.microsoft.com/office/drawing/2014/main" id="{840EFE1A-EE85-4279-9035-E9B6881BE74E}"/>
              </a:ext>
            </a:extLst>
          </p:cNvPr>
          <p:cNvSpPr>
            <a:spLocks noGrp="1"/>
          </p:cNvSpPr>
          <p:nvPr>
            <p:ph type="ftr" sz="quarter" idx="11"/>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93BEC14B-400D-4D4A-A822-330DF264C897}"/>
              </a:ext>
            </a:extLst>
          </p:cNvPr>
          <p:cNvSpPr>
            <a:spLocks noGrp="1"/>
          </p:cNvSpPr>
          <p:nvPr>
            <p:ph type="sldNum" sz="quarter" idx="12"/>
          </p:nvPr>
        </p:nvSpPr>
        <p:spPr/>
        <p:txBody>
          <a:bodyPr/>
          <a:lstStyle>
            <a:lvl1pPr>
              <a:defRPr/>
            </a:lvl1pPr>
          </a:lstStyle>
          <a:p>
            <a:fld id="{5B5C254B-B827-4CAB-A6E7-A9D5E024727F}" type="slidenum">
              <a:rPr lang="ar-SA" altLang="en-US" smtClean="0"/>
              <a:pPr/>
              <a:t>‹#›</a:t>
            </a:fld>
            <a:endParaRPr lang="en-US" altLang="en-US"/>
          </a:p>
        </p:txBody>
      </p:sp>
    </p:spTree>
    <p:extLst>
      <p:ext uri="{BB962C8B-B14F-4D97-AF65-F5344CB8AC3E}">
        <p14:creationId xmlns:p14="http://schemas.microsoft.com/office/powerpoint/2010/main" val="2066089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D29AC99C-F0FC-4A6C-B83C-8681B0039038}"/>
              </a:ext>
            </a:extLst>
          </p:cNvPr>
          <p:cNvSpPr>
            <a:spLocks noGrp="1"/>
          </p:cNvSpPr>
          <p:nvPr>
            <p:ph type="dt" sz="half" idx="10"/>
          </p:nvPr>
        </p:nvSpPr>
        <p:spPr/>
        <p:txBody>
          <a:bodyPr/>
          <a:lstStyle>
            <a:lvl1pPr>
              <a:defRPr/>
            </a:lvl1pPr>
          </a:lstStyle>
          <a:p>
            <a:endParaRPr lang="en-US" altLang="en-US"/>
          </a:p>
        </p:txBody>
      </p:sp>
      <p:sp>
        <p:nvSpPr>
          <p:cNvPr id="6" name="Footer Placeholder 4">
            <a:extLst>
              <a:ext uri="{FF2B5EF4-FFF2-40B4-BE49-F238E27FC236}">
                <a16:creationId xmlns:a16="http://schemas.microsoft.com/office/drawing/2014/main" id="{07D7E361-CB0E-40E1-A66D-1E67F39D69FE}"/>
              </a:ext>
            </a:extLst>
          </p:cNvPr>
          <p:cNvSpPr>
            <a:spLocks noGrp="1"/>
          </p:cNvSpPr>
          <p:nvPr>
            <p:ph type="ftr" sz="quarter" idx="11"/>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BD36EF41-41BA-4C02-BC10-780880A70130}"/>
              </a:ext>
            </a:extLst>
          </p:cNvPr>
          <p:cNvSpPr>
            <a:spLocks noGrp="1"/>
          </p:cNvSpPr>
          <p:nvPr>
            <p:ph type="sldNum" sz="quarter" idx="12"/>
          </p:nvPr>
        </p:nvSpPr>
        <p:spPr/>
        <p:txBody>
          <a:bodyPr/>
          <a:lstStyle>
            <a:lvl1pPr>
              <a:defRPr/>
            </a:lvl1pPr>
          </a:lstStyle>
          <a:p>
            <a:fld id="{75C21D39-DF7C-4FF8-866B-E85D5CE84BBD}" type="slidenum">
              <a:rPr lang="ar-SA" altLang="en-US" smtClean="0"/>
              <a:pPr/>
              <a:t>‹#›</a:t>
            </a:fld>
            <a:endParaRPr lang="en-US" altLang="en-US"/>
          </a:p>
        </p:txBody>
      </p:sp>
    </p:spTree>
    <p:extLst>
      <p:ext uri="{BB962C8B-B14F-4D97-AF65-F5344CB8AC3E}">
        <p14:creationId xmlns:p14="http://schemas.microsoft.com/office/powerpoint/2010/main" val="3091703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20"/>
          <a:srcRect/>
          <a:stretch>
            <a:fillRect/>
          </a:stretch>
        </a:blipFill>
        <a:effectLst/>
      </p:bgPr>
    </p:bg>
    <p:spTree>
      <p:nvGrpSpPr>
        <p:cNvPr id="1" name=""/>
        <p:cNvGrpSpPr/>
        <p:nvPr/>
      </p:nvGrpSpPr>
      <p:grpSpPr>
        <a:xfrm>
          <a:off x="0" y="0"/>
          <a:ext cx="0" cy="0"/>
          <a:chOff x="0" y="0"/>
          <a:chExt cx="0" cy="0"/>
        </a:xfrm>
      </p:grpSpPr>
      <p:grpSp>
        <p:nvGrpSpPr>
          <p:cNvPr id="1026" name="Group 13">
            <a:extLst>
              <a:ext uri="{FF2B5EF4-FFF2-40B4-BE49-F238E27FC236}">
                <a16:creationId xmlns:a16="http://schemas.microsoft.com/office/drawing/2014/main" id="{73248BA1-835A-433B-AC29-566C96821B31}"/>
              </a:ext>
            </a:extLst>
          </p:cNvPr>
          <p:cNvGrpSpPr>
            <a:grpSpLocks/>
          </p:cNvGrpSpPr>
          <p:nvPr/>
        </p:nvGrpSpPr>
        <p:grpSpPr bwMode="auto">
          <a:xfrm>
            <a:off x="0" y="0"/>
            <a:ext cx="2132013" cy="6858000"/>
            <a:chOff x="0" y="0"/>
            <a:chExt cx="2132013" cy="6858001"/>
          </a:xfrm>
        </p:grpSpPr>
        <p:sp>
          <p:nvSpPr>
            <p:cNvPr id="1032" name="Freeform 6">
              <a:extLst>
                <a:ext uri="{FF2B5EF4-FFF2-40B4-BE49-F238E27FC236}">
                  <a16:creationId xmlns:a16="http://schemas.microsoft.com/office/drawing/2014/main" id="{FF8DD252-75DC-4429-83F0-03AB22214B36}"/>
                </a:ext>
              </a:extLst>
            </p:cNvPr>
            <p:cNvSpPr>
              <a:spLocks/>
            </p:cNvSpPr>
            <p:nvPr/>
          </p:nvSpPr>
          <p:spPr bwMode="auto">
            <a:xfrm>
              <a:off x="0" y="0"/>
              <a:ext cx="1073150" cy="5291138"/>
            </a:xfrm>
            <a:custGeom>
              <a:avLst/>
              <a:gdLst>
                <a:gd name="T0" fmla="*/ 0 w 676"/>
                <a:gd name="T1" fmla="*/ 2147483646 h 3333"/>
                <a:gd name="T2" fmla="*/ 0 w 676"/>
                <a:gd name="T3" fmla="*/ 2147483646 h 3333"/>
                <a:gd name="T4" fmla="*/ 317539688 w 676"/>
                <a:gd name="T5" fmla="*/ 2147483646 h 3333"/>
                <a:gd name="T6" fmla="*/ 1703625625 w 676"/>
                <a:gd name="T7" fmla="*/ 0 h 3333"/>
                <a:gd name="T8" fmla="*/ 1295360313 w 676"/>
                <a:gd name="T9" fmla="*/ 0 h 3333"/>
                <a:gd name="T10" fmla="*/ 0 w 676"/>
                <a:gd name="T11" fmla="*/ 2147483646 h 333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7">
              <a:extLst>
                <a:ext uri="{FF2B5EF4-FFF2-40B4-BE49-F238E27FC236}">
                  <a16:creationId xmlns:a16="http://schemas.microsoft.com/office/drawing/2014/main" id="{5F4B2A4F-E735-4BD1-8F1C-D0FC409C80C9}"/>
                </a:ext>
              </a:extLst>
            </p:cNvPr>
            <p:cNvSpPr/>
            <p:nvPr/>
          </p:nvSpPr>
          <p:spPr bwMode="auto">
            <a:xfrm>
              <a:off x="0" y="0"/>
              <a:ext cx="758825" cy="4624389"/>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a:extLst>
                <a:ext uri="{FF2B5EF4-FFF2-40B4-BE49-F238E27FC236}">
                  <a16:creationId xmlns:a16="http://schemas.microsoft.com/office/drawing/2014/main" id="{B735009E-A5B1-458B-A34E-433DCFFE10A5}"/>
                </a:ext>
              </a:extLst>
            </p:cNvPr>
            <p:cNvSpPr/>
            <p:nvPr/>
          </p:nvSpPr>
          <p:spPr bwMode="auto">
            <a:xfrm>
              <a:off x="0" y="5662614"/>
              <a:ext cx="906463" cy="1195387"/>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a:extLst>
                <a:ext uri="{FF2B5EF4-FFF2-40B4-BE49-F238E27FC236}">
                  <a16:creationId xmlns:a16="http://schemas.microsoft.com/office/drawing/2014/main" id="{19FE4787-B004-41BD-A434-41BEA2E6EBD5}"/>
                </a:ext>
              </a:extLst>
            </p:cNvPr>
            <p:cNvSpPr/>
            <p:nvPr/>
          </p:nvSpPr>
          <p:spPr bwMode="auto">
            <a:xfrm>
              <a:off x="0" y="5295901"/>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a:extLst>
                <a:ext uri="{FF2B5EF4-FFF2-40B4-BE49-F238E27FC236}">
                  <a16:creationId xmlns:a16="http://schemas.microsoft.com/office/drawing/2014/main" id="{5BF96394-F312-4ACD-8662-B288F9885B72}"/>
                </a:ext>
              </a:extLst>
            </p:cNvPr>
            <p:cNvSpPr/>
            <p:nvPr/>
          </p:nvSpPr>
          <p:spPr bwMode="auto">
            <a:xfrm>
              <a:off x="0" y="5257801"/>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a:extLst>
                <a:ext uri="{FF2B5EF4-FFF2-40B4-BE49-F238E27FC236}">
                  <a16:creationId xmlns:a16="http://schemas.microsoft.com/office/drawing/2014/main" id="{7C8084F6-08D5-4E9F-946A-AB311E6F8FBA}"/>
                </a:ext>
              </a:extLst>
            </p:cNvPr>
            <p:cNvSpPr/>
            <p:nvPr/>
          </p:nvSpPr>
          <p:spPr bwMode="auto">
            <a:xfrm>
              <a:off x="0" y="5357814"/>
              <a:ext cx="1377950" cy="1500187"/>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1027" name="Title Placeholder 1">
            <a:extLst>
              <a:ext uri="{FF2B5EF4-FFF2-40B4-BE49-F238E27FC236}">
                <a16:creationId xmlns:a16="http://schemas.microsoft.com/office/drawing/2014/main" id="{7A59BA8D-E09A-462E-8281-65C3AF59D2EB}"/>
              </a:ext>
            </a:extLst>
          </p:cNvPr>
          <p:cNvSpPr>
            <a:spLocks noGrp="1" noChangeArrowheads="1"/>
          </p:cNvSpPr>
          <p:nvPr>
            <p:ph type="title"/>
          </p:nvPr>
        </p:nvSpPr>
        <p:spPr bwMode="auto">
          <a:xfrm>
            <a:off x="982663" y="457200"/>
            <a:ext cx="7704137"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EC2285AB-F09C-4E49-B836-529B4CF6F64B}"/>
              </a:ext>
            </a:extLst>
          </p:cNvPr>
          <p:cNvSpPr>
            <a:spLocks noGrp="1" noChangeArrowheads="1"/>
          </p:cNvSpPr>
          <p:nvPr>
            <p:ph type="body" idx="1"/>
          </p:nvPr>
        </p:nvSpPr>
        <p:spPr bwMode="auto">
          <a:xfrm>
            <a:off x="982663" y="2667000"/>
            <a:ext cx="7704137" cy="335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87FE0D1A-1C1E-45A2-B7A1-E448ED083217}"/>
              </a:ext>
            </a:extLst>
          </p:cNvPr>
          <p:cNvSpPr>
            <a:spLocks noGrp="1"/>
          </p:cNvSpPr>
          <p:nvPr>
            <p:ph type="dt" sz="half" idx="2"/>
          </p:nvPr>
        </p:nvSpPr>
        <p:spPr>
          <a:xfrm>
            <a:off x="7358063" y="6116638"/>
            <a:ext cx="858837" cy="365125"/>
          </a:xfrm>
          <a:prstGeom prst="rect">
            <a:avLst/>
          </a:prstGeom>
        </p:spPr>
        <p:txBody>
          <a:bodyPr vert="horz" lIns="91440" tIns="45720" rIns="91440" bIns="45720" rtlCol="0" anchor="ctr"/>
          <a:lstStyle>
            <a:lvl1pPr algn="r" eaLnBrk="1" fontAlgn="auto" hangingPunct="1">
              <a:spcBef>
                <a:spcPts val="0"/>
              </a:spcBef>
              <a:spcAft>
                <a:spcPts val="0"/>
              </a:spcAft>
              <a:defRPr sz="1000" b="0" i="0">
                <a:solidFill>
                  <a:schemeClr val="tx1"/>
                </a:solidFill>
                <a:effectLst/>
                <a:latin typeface="+mn-lt"/>
              </a:defRPr>
            </a:lvl1pPr>
          </a:lstStyle>
          <a:p>
            <a:endParaRPr lang="en-US" altLang="en-US"/>
          </a:p>
        </p:txBody>
      </p:sp>
      <p:sp>
        <p:nvSpPr>
          <p:cNvPr id="5" name="Footer Placeholder 4">
            <a:extLst>
              <a:ext uri="{FF2B5EF4-FFF2-40B4-BE49-F238E27FC236}">
                <a16:creationId xmlns:a16="http://schemas.microsoft.com/office/drawing/2014/main" id="{8761667A-074D-4824-8C39-E21972B2E422}"/>
              </a:ext>
            </a:extLst>
          </p:cNvPr>
          <p:cNvSpPr>
            <a:spLocks noGrp="1"/>
          </p:cNvSpPr>
          <p:nvPr>
            <p:ph type="ftr" sz="quarter" idx="3"/>
          </p:nvPr>
        </p:nvSpPr>
        <p:spPr>
          <a:xfrm>
            <a:off x="1987550" y="6116638"/>
            <a:ext cx="5313363" cy="365125"/>
          </a:xfrm>
          <a:prstGeom prst="rect">
            <a:avLst/>
          </a:prstGeom>
        </p:spPr>
        <p:txBody>
          <a:bodyPr vert="horz" lIns="91440" tIns="45720" rIns="91440" bIns="45720" rtlCol="0" anchor="ctr"/>
          <a:lstStyle>
            <a:lvl1pPr algn="l" eaLnBrk="1" fontAlgn="auto" hangingPunct="1">
              <a:spcBef>
                <a:spcPts val="0"/>
              </a:spcBef>
              <a:spcAft>
                <a:spcPts val="0"/>
              </a:spcAft>
              <a:defRPr sz="1000" b="0" i="0">
                <a:solidFill>
                  <a:schemeClr val="tx1"/>
                </a:solidFill>
                <a:effectLst/>
                <a:latin typeface="+mn-lt"/>
              </a:defRPr>
            </a:lvl1pPr>
          </a:lstStyle>
          <a:p>
            <a:endParaRPr lang="en-US" altLang="en-US"/>
          </a:p>
        </p:txBody>
      </p:sp>
      <p:sp>
        <p:nvSpPr>
          <p:cNvPr id="6" name="Slide Number Placeholder 5">
            <a:extLst>
              <a:ext uri="{FF2B5EF4-FFF2-40B4-BE49-F238E27FC236}">
                <a16:creationId xmlns:a16="http://schemas.microsoft.com/office/drawing/2014/main" id="{2E57FD6E-C0EB-4842-9732-66A6F9D39480}"/>
              </a:ext>
            </a:extLst>
          </p:cNvPr>
          <p:cNvSpPr>
            <a:spLocks noGrp="1"/>
          </p:cNvSpPr>
          <p:nvPr>
            <p:ph type="sldNum" sz="quarter" idx="4"/>
          </p:nvPr>
        </p:nvSpPr>
        <p:spPr>
          <a:xfrm>
            <a:off x="8274050" y="6116638"/>
            <a:ext cx="412750" cy="365125"/>
          </a:xfrm>
          <a:prstGeom prst="rect">
            <a:avLst/>
          </a:prstGeom>
        </p:spPr>
        <p:txBody>
          <a:bodyPr vert="horz" lIns="91440" tIns="45720" rIns="91440" bIns="45720" rtlCol="0" anchor="ctr"/>
          <a:lstStyle>
            <a:lvl1pPr algn="r" eaLnBrk="1" fontAlgn="auto" hangingPunct="1">
              <a:spcBef>
                <a:spcPts val="0"/>
              </a:spcBef>
              <a:spcAft>
                <a:spcPts val="0"/>
              </a:spcAft>
              <a:defRPr sz="1000" b="0" i="0">
                <a:solidFill>
                  <a:schemeClr val="tx1"/>
                </a:solidFill>
                <a:effectLst/>
                <a:latin typeface="+mn-lt"/>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1245554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hf hdr="0" ftr="0" dt="0"/>
  <p:txStyles>
    <p:titleStyle>
      <a:lvl1pPr algn="ctr" defTabSz="457200" rtl="0" eaLnBrk="1" fontAlgn="base" hangingPunct="1">
        <a:spcBef>
          <a:spcPct val="0"/>
        </a:spcBef>
        <a:spcAft>
          <a:spcPct val="0"/>
        </a:spcAft>
        <a:defRPr sz="4000" kern="1200">
          <a:ln w="3175" cmpd="sng">
            <a:noFill/>
          </a:ln>
          <a:solidFill>
            <a:schemeClr val="tx1"/>
          </a:solidFill>
          <a:latin typeface="+mj-lt"/>
          <a:ea typeface="+mj-ea"/>
          <a:cs typeface="+mj-cs"/>
        </a:defRPr>
      </a:lvl1pPr>
      <a:lvl2pPr algn="ctr" defTabSz="457200" rtl="0" eaLnBrk="1" fontAlgn="base" hangingPunct="1">
        <a:spcBef>
          <a:spcPct val="0"/>
        </a:spcBef>
        <a:spcAft>
          <a:spcPct val="0"/>
        </a:spcAft>
        <a:defRPr sz="4000">
          <a:solidFill>
            <a:schemeClr val="tx1"/>
          </a:solidFill>
          <a:latin typeface="Corbel" panose="020B0503020204020204" pitchFamily="34" charset="0"/>
        </a:defRPr>
      </a:lvl2pPr>
      <a:lvl3pPr algn="ctr" defTabSz="457200" rtl="0" eaLnBrk="1" fontAlgn="base" hangingPunct="1">
        <a:spcBef>
          <a:spcPct val="0"/>
        </a:spcBef>
        <a:spcAft>
          <a:spcPct val="0"/>
        </a:spcAft>
        <a:defRPr sz="4000">
          <a:solidFill>
            <a:schemeClr val="tx1"/>
          </a:solidFill>
          <a:latin typeface="Corbel" panose="020B0503020204020204" pitchFamily="34" charset="0"/>
        </a:defRPr>
      </a:lvl3pPr>
      <a:lvl4pPr algn="ctr" defTabSz="457200" rtl="0" eaLnBrk="1" fontAlgn="base" hangingPunct="1">
        <a:spcBef>
          <a:spcPct val="0"/>
        </a:spcBef>
        <a:spcAft>
          <a:spcPct val="0"/>
        </a:spcAft>
        <a:defRPr sz="4000">
          <a:solidFill>
            <a:schemeClr val="tx1"/>
          </a:solidFill>
          <a:latin typeface="Corbel" panose="020B0503020204020204" pitchFamily="34" charset="0"/>
        </a:defRPr>
      </a:lvl4pPr>
      <a:lvl5pPr algn="ctr" defTabSz="457200" rtl="0" eaLnBrk="1" fontAlgn="base" hangingPunct="1">
        <a:spcBef>
          <a:spcPct val="0"/>
        </a:spcBef>
        <a:spcAft>
          <a:spcPct val="0"/>
        </a:spcAft>
        <a:defRPr sz="4000">
          <a:solidFill>
            <a:schemeClr val="tx1"/>
          </a:solidFill>
          <a:latin typeface="Corbel" panose="020B0503020204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fontAlgn="base" hangingPunct="1">
        <a:spcBef>
          <a:spcPct val="20000"/>
        </a:spcBef>
        <a:spcAft>
          <a:spcPts val="600"/>
        </a:spcAft>
        <a:buClr>
          <a:srgbClr val="B4186E"/>
        </a:buClr>
        <a:buSzPct val="145000"/>
        <a:buFont typeface="Arial" panose="020B0604020202020204" pitchFamily="34" charset="0"/>
        <a:buChar char="•"/>
        <a:defRPr sz="2400" kern="1200">
          <a:solidFill>
            <a:schemeClr val="tx1"/>
          </a:solidFill>
          <a:latin typeface="+mn-lt"/>
          <a:ea typeface="+mn-ea"/>
          <a:cs typeface="+mn-cs"/>
        </a:defRPr>
      </a:lvl1pPr>
      <a:lvl2pPr marL="742950" indent="-285750" algn="l" defTabSz="457200" rtl="0" eaLnBrk="1" fontAlgn="base" hangingPunct="1">
        <a:spcBef>
          <a:spcPct val="20000"/>
        </a:spcBef>
        <a:spcAft>
          <a:spcPts val="600"/>
        </a:spcAft>
        <a:buClr>
          <a:srgbClr val="B4186E"/>
        </a:buClr>
        <a:buSzPct val="145000"/>
        <a:buFont typeface="Arial" panose="020B0604020202020204" pitchFamily="34" charset="0"/>
        <a:buChar char="•"/>
        <a:defRPr sz="2000" kern="1200">
          <a:solidFill>
            <a:schemeClr val="tx1"/>
          </a:solidFill>
          <a:latin typeface="+mn-lt"/>
          <a:ea typeface="+mn-ea"/>
          <a:cs typeface="+mn-cs"/>
        </a:defRPr>
      </a:lvl2pPr>
      <a:lvl3pPr marL="1200150" indent="-285750" algn="l" defTabSz="457200" rtl="0" eaLnBrk="1" fontAlgn="base" hangingPunct="1">
        <a:spcBef>
          <a:spcPct val="20000"/>
        </a:spcBef>
        <a:spcAft>
          <a:spcPts val="600"/>
        </a:spcAft>
        <a:buClr>
          <a:srgbClr val="B4186E"/>
        </a:buClr>
        <a:buSzPct val="145000"/>
        <a:buFont typeface="Arial" panose="020B0604020202020204" pitchFamily="34" charset="0"/>
        <a:buChar char="•"/>
        <a:defRPr kern="1200">
          <a:solidFill>
            <a:schemeClr val="tx1"/>
          </a:solidFill>
          <a:latin typeface="+mn-lt"/>
          <a:ea typeface="+mn-ea"/>
          <a:cs typeface="+mn-cs"/>
        </a:defRPr>
      </a:lvl3pPr>
      <a:lvl4pPr marL="1543050" indent="-171450" algn="l" defTabSz="457200" rtl="0" eaLnBrk="1" fontAlgn="base" hangingPunct="1">
        <a:spcBef>
          <a:spcPct val="20000"/>
        </a:spcBef>
        <a:spcAft>
          <a:spcPts val="600"/>
        </a:spcAft>
        <a:buClr>
          <a:srgbClr val="B4186E"/>
        </a:buClr>
        <a:buSzPct val="145000"/>
        <a:buFont typeface="Arial" panose="020B0604020202020204" pitchFamily="34" charset="0"/>
        <a:buChar char="•"/>
        <a:defRPr sz="1600" kern="1200">
          <a:solidFill>
            <a:schemeClr val="tx1"/>
          </a:solidFill>
          <a:latin typeface="+mn-lt"/>
          <a:ea typeface="+mn-ea"/>
          <a:cs typeface="+mn-cs"/>
        </a:defRPr>
      </a:lvl4pPr>
      <a:lvl5pPr marL="2000250" indent="-171450" algn="l" defTabSz="457200" rtl="0" eaLnBrk="1" fontAlgn="base" hangingPunct="1">
        <a:spcBef>
          <a:spcPct val="20000"/>
        </a:spcBef>
        <a:spcAft>
          <a:spcPts val="600"/>
        </a:spcAft>
        <a:buClr>
          <a:srgbClr val="B4186E"/>
        </a:buClr>
        <a:buSzPct val="145000"/>
        <a:buFont typeface="Arial" panose="020B0604020202020204" pitchFamily="34" charset="0"/>
        <a:buChar char="•"/>
        <a:defRPr sz="1400" kern="1200">
          <a:solidFill>
            <a:schemeClr val="tx1"/>
          </a:solidFill>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ubtitle 2">
            <a:extLst>
              <a:ext uri="{FF2B5EF4-FFF2-40B4-BE49-F238E27FC236}">
                <a16:creationId xmlns:a16="http://schemas.microsoft.com/office/drawing/2014/main" id="{87953368-CC49-4757-8C77-38C617CDA96A}"/>
              </a:ext>
            </a:extLst>
          </p:cNvPr>
          <p:cNvSpPr>
            <a:spLocks noGrp="1" noChangeArrowheads="1"/>
          </p:cNvSpPr>
          <p:nvPr>
            <p:ph type="subTitle" idx="1"/>
          </p:nvPr>
        </p:nvSpPr>
        <p:spPr>
          <a:xfrm>
            <a:off x="2667000" y="4468757"/>
            <a:ext cx="5762625" cy="1365250"/>
          </a:xfrm>
        </p:spPr>
        <p:txBody>
          <a:bodyPr/>
          <a:lstStyle/>
          <a:p>
            <a:pPr rtl="1" eaLnBrk="1" hangingPunct="1"/>
            <a:r>
              <a:rPr lang="en-US" altLang="en-US" sz="2400" b="1"/>
              <a:t>Software Analysis and Design</a:t>
            </a:r>
          </a:p>
          <a:p>
            <a:pPr rtl="1" eaLnBrk="1" hangingPunct="1"/>
            <a:r>
              <a:rPr lang="en-US" altLang="en-US" sz="2400" b="1"/>
              <a:t>0721322</a:t>
            </a:r>
          </a:p>
          <a:p>
            <a:pPr eaLnBrk="1" hangingPunct="1"/>
            <a:endParaRPr lang="en-US" altLang="en-US" sz="2400" b="1"/>
          </a:p>
        </p:txBody>
      </p:sp>
      <p:sp>
        <p:nvSpPr>
          <p:cNvPr id="9219" name="Slide Number Placeholder 3">
            <a:extLst>
              <a:ext uri="{FF2B5EF4-FFF2-40B4-BE49-F238E27FC236}">
                <a16:creationId xmlns:a16="http://schemas.microsoft.com/office/drawing/2014/main" id="{00C74A2C-66C0-4EAB-A149-478948646837}"/>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fld id="{950A2267-BA93-42B7-B596-51B14AA766F1}" type="slidenum">
              <a:rPr lang="ar-SA" altLang="en-US" smtClean="0"/>
              <a:pPr fontAlgn="base">
                <a:spcBef>
                  <a:spcPct val="0"/>
                </a:spcBef>
                <a:spcAft>
                  <a:spcPct val="0"/>
                </a:spcAft>
              </a:pPr>
              <a:t>1</a:t>
            </a:fld>
            <a:endParaRPr lang="en-US" altLang="en-US"/>
          </a:p>
        </p:txBody>
      </p:sp>
      <p:sp>
        <p:nvSpPr>
          <p:cNvPr id="7" name="Title 1">
            <a:extLst>
              <a:ext uri="{FF2B5EF4-FFF2-40B4-BE49-F238E27FC236}">
                <a16:creationId xmlns:a16="http://schemas.microsoft.com/office/drawing/2014/main" id="{F04B61FF-A754-4E8A-90C8-BAB3B7FDE26E}"/>
              </a:ext>
            </a:extLst>
          </p:cNvPr>
          <p:cNvSpPr txBox="1">
            <a:spLocks/>
          </p:cNvSpPr>
          <p:nvPr/>
        </p:nvSpPr>
        <p:spPr bwMode="auto">
          <a:xfrm>
            <a:off x="1514475" y="263525"/>
            <a:ext cx="9144000" cy="2387600"/>
          </a:xfrm>
          <a:prstGeom prst="rect">
            <a:avLst/>
          </a:prstGeom>
          <a:noFill/>
          <a:ln>
            <a:noFill/>
          </a:ln>
        </p:spPr>
        <p:txBody>
          <a:bodyPr anchor="ctr"/>
          <a:lstStyle>
            <a:lvl1pPr algn="ctr" defTabSz="457200" rtl="0" fontAlgn="base">
              <a:spcBef>
                <a:spcPct val="0"/>
              </a:spcBef>
              <a:spcAft>
                <a:spcPct val="0"/>
              </a:spcAft>
              <a:defRPr sz="4000" kern="1200">
                <a:ln w="3175" cmpd="sng">
                  <a:noFill/>
                </a:ln>
                <a:solidFill>
                  <a:schemeClr val="tx1"/>
                </a:solidFill>
                <a:latin typeface="+mj-lt"/>
                <a:ea typeface="+mj-ea"/>
                <a:cs typeface="+mj-cs"/>
              </a:defRPr>
            </a:lvl1pPr>
            <a:lvl2pPr algn="ctr" defTabSz="457200" rtl="0" fontAlgn="base">
              <a:spcBef>
                <a:spcPct val="0"/>
              </a:spcBef>
              <a:spcAft>
                <a:spcPct val="0"/>
              </a:spcAft>
              <a:defRPr sz="4000">
                <a:solidFill>
                  <a:schemeClr val="tx1"/>
                </a:solidFill>
                <a:latin typeface="Corbel" panose="020B0503020204020204" pitchFamily="34" charset="0"/>
              </a:defRPr>
            </a:lvl2pPr>
            <a:lvl3pPr algn="ctr" defTabSz="457200" rtl="0" fontAlgn="base">
              <a:spcBef>
                <a:spcPct val="0"/>
              </a:spcBef>
              <a:spcAft>
                <a:spcPct val="0"/>
              </a:spcAft>
              <a:defRPr sz="4000">
                <a:solidFill>
                  <a:schemeClr val="tx1"/>
                </a:solidFill>
                <a:latin typeface="Corbel" panose="020B0503020204020204" pitchFamily="34" charset="0"/>
              </a:defRPr>
            </a:lvl3pPr>
            <a:lvl4pPr algn="ctr" defTabSz="457200" rtl="0" fontAlgn="base">
              <a:spcBef>
                <a:spcPct val="0"/>
              </a:spcBef>
              <a:spcAft>
                <a:spcPct val="0"/>
              </a:spcAft>
              <a:defRPr sz="4000">
                <a:solidFill>
                  <a:schemeClr val="tx1"/>
                </a:solidFill>
                <a:latin typeface="Corbel" panose="020B0503020204020204" pitchFamily="34" charset="0"/>
              </a:defRPr>
            </a:lvl4pPr>
            <a:lvl5pPr algn="ctr" defTabSz="457200" rtl="0" fontAlgn="base">
              <a:spcBef>
                <a:spcPct val="0"/>
              </a:spcBef>
              <a:spcAft>
                <a:spcPct val="0"/>
              </a:spcAft>
              <a:defRPr sz="4000">
                <a:solidFill>
                  <a:schemeClr val="tx1"/>
                </a:solidFill>
                <a:latin typeface="Corbel" panose="020B0503020204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rtl="1" eaLnBrk="1" hangingPunct="1">
              <a:lnSpc>
                <a:spcPct val="250000"/>
              </a:lnSpc>
              <a:defRPr/>
            </a:pPr>
            <a:r>
              <a:rPr lang="en-US" sz="6600" b="1" dirty="0">
                <a:solidFill>
                  <a:schemeClr val="accent1">
                    <a:lumMod val="75000"/>
                  </a:schemeClr>
                </a:solidFill>
                <a:effectLst>
                  <a:outerShdw blurRad="38100" dist="38100" dir="2700000" algn="tl">
                    <a:srgbClr val="000000">
                      <a:alpha val="43137"/>
                    </a:srgbClr>
                  </a:outerShdw>
                </a:effectLst>
              </a:rPr>
              <a:t>Chapter 6 </a:t>
            </a:r>
            <a:endParaRPr lang="en-US" sz="2800" b="1" dirty="0">
              <a:solidFill>
                <a:schemeClr val="accent1">
                  <a:lumMod val="75000"/>
                </a:schemeClr>
              </a:solidFill>
              <a:effectLst>
                <a:outerShdw blurRad="38100" dist="38100" dir="2700000" algn="tl">
                  <a:srgbClr val="000000">
                    <a:alpha val="43137"/>
                  </a:srgbClr>
                </a:outerShdw>
              </a:effectLst>
            </a:endParaRPr>
          </a:p>
          <a:p>
            <a:pPr rtl="1" eaLnBrk="1" hangingPunct="1">
              <a:lnSpc>
                <a:spcPct val="250000"/>
              </a:lnSpc>
              <a:defRPr/>
            </a:pPr>
            <a:r>
              <a:rPr lang="en-US" sz="4400" b="1" dirty="0">
                <a:solidFill>
                  <a:schemeClr val="accent1">
                    <a:lumMod val="75000"/>
                  </a:schemeClr>
                </a:solidFill>
                <a:effectLst>
                  <a:outerShdw blurRad="38100" dist="38100" dir="2700000" algn="tl">
                    <a:srgbClr val="000000">
                      <a:alpha val="43137"/>
                    </a:srgbClr>
                  </a:outerShdw>
                </a:effectLst>
              </a:rPr>
              <a:t>Object-oriented Design</a:t>
            </a:r>
            <a:endParaRPr lang="en-US" sz="4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D8491-8B78-4CD8-80C8-1D9926E07397}"/>
              </a:ext>
            </a:extLst>
          </p:cNvPr>
          <p:cNvSpPr>
            <a:spLocks noGrp="1"/>
          </p:cNvSpPr>
          <p:nvPr>
            <p:ph type="title"/>
          </p:nvPr>
        </p:nvSpPr>
        <p:spPr/>
        <p:txBody>
          <a:bodyPr/>
          <a:lstStyle/>
          <a:p>
            <a:r>
              <a:rPr lang="en-US" sz="3600" dirty="0"/>
              <a:t>Derived attributes</a:t>
            </a:r>
          </a:p>
        </p:txBody>
      </p:sp>
      <p:sp>
        <p:nvSpPr>
          <p:cNvPr id="3" name="Content Placeholder 2">
            <a:extLst>
              <a:ext uri="{FF2B5EF4-FFF2-40B4-BE49-F238E27FC236}">
                <a16:creationId xmlns:a16="http://schemas.microsoft.com/office/drawing/2014/main" id="{F954DA94-DEE3-4679-A9E9-536BCD47A8E0}"/>
              </a:ext>
            </a:extLst>
          </p:cNvPr>
          <p:cNvSpPr>
            <a:spLocks noGrp="1"/>
          </p:cNvSpPr>
          <p:nvPr>
            <p:ph idx="1"/>
          </p:nvPr>
        </p:nvSpPr>
        <p:spPr>
          <a:xfrm>
            <a:off x="1143000" y="2763184"/>
            <a:ext cx="7704667" cy="3332816"/>
          </a:xfrm>
        </p:spPr>
        <p:txBody>
          <a:bodyPr/>
          <a:lstStyle/>
          <a:p>
            <a:r>
              <a:rPr lang="en-US" dirty="0"/>
              <a:t>The values of some attributes can be derived from other attributes in the same class or other class.</a:t>
            </a:r>
          </a:p>
          <a:p>
            <a:r>
              <a:rPr lang="en-US" dirty="0"/>
              <a:t>They will have an operation to get the value, but to set it.</a:t>
            </a:r>
          </a:p>
          <a:p>
            <a:r>
              <a:rPr lang="en-US" dirty="0"/>
              <a:t>It is necessary to decide how these values will be calculated. There are two choices:</a:t>
            </a:r>
          </a:p>
          <a:p>
            <a:pPr lvl="1">
              <a:buFont typeface="Courier New" panose="02070309020205020404" pitchFamily="49" charset="0"/>
              <a:buChar char="o"/>
            </a:pPr>
            <a:r>
              <a:rPr lang="en-US" dirty="0"/>
              <a:t>Calculate their values when they are needed</a:t>
            </a:r>
          </a:p>
          <a:p>
            <a:pPr lvl="1">
              <a:buFont typeface="Courier New" panose="02070309020205020404" pitchFamily="49" charset="0"/>
              <a:buChar char="o"/>
            </a:pPr>
            <a:r>
              <a:rPr lang="en-US" dirty="0"/>
              <a:t>Calculate their values whenever one of the values they depend on changes.</a:t>
            </a:r>
          </a:p>
          <a:p>
            <a:pPr lvl="1">
              <a:buFont typeface="Courier New" panose="02070309020205020404" pitchFamily="49" charset="0"/>
              <a:buChar char="o"/>
            </a:pPr>
            <a:endParaRPr lang="en-US" dirty="0"/>
          </a:p>
          <a:p>
            <a:pPr lvl="1">
              <a:buFont typeface="Courier New" panose="02070309020205020404" pitchFamily="49" charset="0"/>
              <a:buChar char="o"/>
            </a:pPr>
            <a:endParaRPr lang="en-US" dirty="0"/>
          </a:p>
        </p:txBody>
      </p:sp>
      <p:sp>
        <p:nvSpPr>
          <p:cNvPr id="4" name="Slide Number Placeholder 3">
            <a:extLst>
              <a:ext uri="{FF2B5EF4-FFF2-40B4-BE49-F238E27FC236}">
                <a16:creationId xmlns:a16="http://schemas.microsoft.com/office/drawing/2014/main" id="{58E9401B-6809-46D1-AE71-96C84888A7F6}"/>
              </a:ext>
            </a:extLst>
          </p:cNvPr>
          <p:cNvSpPr>
            <a:spLocks noGrp="1"/>
          </p:cNvSpPr>
          <p:nvPr>
            <p:ph type="sldNum" sz="quarter" idx="12"/>
          </p:nvPr>
        </p:nvSpPr>
        <p:spPr/>
        <p:txBody>
          <a:bodyPr/>
          <a:lstStyle/>
          <a:p>
            <a:fld id="{8CECED11-46E6-4F12-B14C-0A1790243495}" type="slidenum">
              <a:rPr lang="ar-SA" altLang="en-US" smtClean="0"/>
              <a:pPr/>
              <a:t>10</a:t>
            </a:fld>
            <a:endParaRPr lang="en-US" altLang="en-US"/>
          </a:p>
        </p:txBody>
      </p:sp>
    </p:spTree>
    <p:extLst>
      <p:ext uri="{BB962C8B-B14F-4D97-AF65-F5344CB8AC3E}">
        <p14:creationId xmlns:p14="http://schemas.microsoft.com/office/powerpoint/2010/main" val="34308202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D8491-8B78-4CD8-80C8-1D9926E07397}"/>
              </a:ext>
            </a:extLst>
          </p:cNvPr>
          <p:cNvSpPr>
            <a:spLocks noGrp="1"/>
          </p:cNvSpPr>
          <p:nvPr>
            <p:ph type="title"/>
          </p:nvPr>
        </p:nvSpPr>
        <p:spPr/>
        <p:txBody>
          <a:bodyPr/>
          <a:lstStyle/>
          <a:p>
            <a:r>
              <a:rPr lang="en-US" sz="3600" dirty="0"/>
              <a:t>Derived attributes</a:t>
            </a:r>
          </a:p>
        </p:txBody>
      </p:sp>
      <p:sp>
        <p:nvSpPr>
          <p:cNvPr id="4" name="Slide Number Placeholder 3">
            <a:extLst>
              <a:ext uri="{FF2B5EF4-FFF2-40B4-BE49-F238E27FC236}">
                <a16:creationId xmlns:a16="http://schemas.microsoft.com/office/drawing/2014/main" id="{58E9401B-6809-46D1-AE71-96C84888A7F6}"/>
              </a:ext>
            </a:extLst>
          </p:cNvPr>
          <p:cNvSpPr>
            <a:spLocks noGrp="1"/>
          </p:cNvSpPr>
          <p:nvPr>
            <p:ph type="sldNum" sz="quarter" idx="12"/>
          </p:nvPr>
        </p:nvSpPr>
        <p:spPr/>
        <p:txBody>
          <a:bodyPr/>
          <a:lstStyle/>
          <a:p>
            <a:fld id="{8CECED11-46E6-4F12-B14C-0A1790243495}" type="slidenum">
              <a:rPr lang="ar-SA" altLang="en-US" smtClean="0"/>
              <a:pPr/>
              <a:t>11</a:t>
            </a:fld>
            <a:endParaRPr lang="en-US" altLang="en-US"/>
          </a:p>
        </p:txBody>
      </p:sp>
      <p:pic>
        <p:nvPicPr>
          <p:cNvPr id="9" name="Picture 8">
            <a:extLst>
              <a:ext uri="{FF2B5EF4-FFF2-40B4-BE49-F238E27FC236}">
                <a16:creationId xmlns:a16="http://schemas.microsoft.com/office/drawing/2014/main" id="{58D883DD-52C8-4CD4-93BF-1A82B065ED67}"/>
              </a:ext>
            </a:extLst>
          </p:cNvPr>
          <p:cNvPicPr>
            <a:picLocks noChangeAspect="1"/>
          </p:cNvPicPr>
          <p:nvPr/>
        </p:nvPicPr>
        <p:blipFill>
          <a:blip r:embed="rId2"/>
          <a:stretch>
            <a:fillRect/>
          </a:stretch>
        </p:blipFill>
        <p:spPr>
          <a:xfrm>
            <a:off x="2886603" y="2014070"/>
            <a:ext cx="3895725" cy="4638675"/>
          </a:xfrm>
          <a:prstGeom prst="rect">
            <a:avLst/>
          </a:prstGeom>
        </p:spPr>
      </p:pic>
    </p:spTree>
    <p:extLst>
      <p:ext uri="{BB962C8B-B14F-4D97-AF65-F5344CB8AC3E}">
        <p14:creationId xmlns:p14="http://schemas.microsoft.com/office/powerpoint/2010/main" val="8840088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D8491-8B78-4CD8-80C8-1D9926E07397}"/>
              </a:ext>
            </a:extLst>
          </p:cNvPr>
          <p:cNvSpPr>
            <a:spLocks noGrp="1"/>
          </p:cNvSpPr>
          <p:nvPr>
            <p:ph type="title"/>
          </p:nvPr>
        </p:nvSpPr>
        <p:spPr/>
        <p:txBody>
          <a:bodyPr/>
          <a:lstStyle/>
          <a:p>
            <a:r>
              <a:rPr lang="en-US" sz="3600" dirty="0"/>
              <a:t>Derived attributes</a:t>
            </a:r>
          </a:p>
        </p:txBody>
      </p:sp>
      <p:sp>
        <p:nvSpPr>
          <p:cNvPr id="4" name="Slide Number Placeholder 3">
            <a:extLst>
              <a:ext uri="{FF2B5EF4-FFF2-40B4-BE49-F238E27FC236}">
                <a16:creationId xmlns:a16="http://schemas.microsoft.com/office/drawing/2014/main" id="{58E9401B-6809-46D1-AE71-96C84888A7F6}"/>
              </a:ext>
            </a:extLst>
          </p:cNvPr>
          <p:cNvSpPr>
            <a:spLocks noGrp="1"/>
          </p:cNvSpPr>
          <p:nvPr>
            <p:ph type="sldNum" sz="quarter" idx="12"/>
          </p:nvPr>
        </p:nvSpPr>
        <p:spPr/>
        <p:txBody>
          <a:bodyPr/>
          <a:lstStyle/>
          <a:p>
            <a:fld id="{8CECED11-46E6-4F12-B14C-0A1790243495}" type="slidenum">
              <a:rPr lang="ar-SA" altLang="en-US" smtClean="0"/>
              <a:pPr/>
              <a:t>12</a:t>
            </a:fld>
            <a:endParaRPr lang="en-US" altLang="en-US"/>
          </a:p>
        </p:txBody>
      </p:sp>
      <p:sp>
        <p:nvSpPr>
          <p:cNvPr id="3" name="Content Placeholder 2">
            <a:extLst>
              <a:ext uri="{FF2B5EF4-FFF2-40B4-BE49-F238E27FC236}">
                <a16:creationId xmlns:a16="http://schemas.microsoft.com/office/drawing/2014/main" id="{54A52CA9-3C08-432F-BA7A-150FA2EF688C}"/>
              </a:ext>
            </a:extLst>
          </p:cNvPr>
          <p:cNvSpPr>
            <a:spLocks noGrp="1"/>
          </p:cNvSpPr>
          <p:nvPr>
            <p:ph idx="1"/>
          </p:nvPr>
        </p:nvSpPr>
        <p:spPr>
          <a:xfrm>
            <a:off x="982134" y="2667000"/>
            <a:ext cx="7995612" cy="3332816"/>
          </a:xfrm>
        </p:spPr>
        <p:txBody>
          <a:bodyPr/>
          <a:lstStyle/>
          <a:p>
            <a:r>
              <a:rPr lang="en-US" dirty="0"/>
              <a:t>In </a:t>
            </a:r>
            <a:r>
              <a:rPr lang="en-US" dirty="0" err="1"/>
              <a:t>BankAccount</a:t>
            </a:r>
            <a:r>
              <a:rPr lang="en-US" dirty="0"/>
              <a:t> class </a:t>
            </a:r>
            <a:r>
              <a:rPr lang="en-US" dirty="0" err="1">
                <a:latin typeface="Bahnschrift Light" panose="020B0502040204020203" pitchFamily="34" charset="0"/>
              </a:rPr>
              <a:t>availableBalance</a:t>
            </a:r>
            <a:r>
              <a:rPr lang="en-US" dirty="0"/>
              <a:t> is a derived attribute.</a:t>
            </a:r>
          </a:p>
          <a:p>
            <a:r>
              <a:rPr lang="en-US" dirty="0"/>
              <a:t>Indicate in UML by adding “/” before the name of the attribute.</a:t>
            </a:r>
          </a:p>
          <a:p>
            <a:r>
              <a:rPr lang="en-US" dirty="0" err="1">
                <a:latin typeface="Bahnschrift Light" panose="020B0502040204020203" pitchFamily="34" charset="0"/>
              </a:rPr>
              <a:t>availableBalance</a:t>
            </a:r>
            <a:r>
              <a:rPr lang="en-US" dirty="0">
                <a:latin typeface="Bahnschrift Light" panose="020B0502040204020203" pitchFamily="34" charset="0"/>
              </a:rPr>
              <a:t> is the sum of balance and </a:t>
            </a:r>
            <a:r>
              <a:rPr lang="en-US" dirty="0" err="1">
                <a:latin typeface="Bahnschrift Light" panose="020B0502040204020203" pitchFamily="34" charset="0"/>
              </a:rPr>
              <a:t>overdarftLimit</a:t>
            </a:r>
            <a:endParaRPr lang="en-US" dirty="0">
              <a:latin typeface="Bahnschrift Light" panose="020B0502040204020203" pitchFamily="34" charset="0"/>
            </a:endParaRPr>
          </a:p>
          <a:p>
            <a:r>
              <a:rPr lang="en-US" dirty="0">
                <a:latin typeface="Bahnschrift Light" panose="020B0502040204020203" pitchFamily="34" charset="0"/>
              </a:rPr>
              <a:t>Can be calculated in two ways. What are they?</a:t>
            </a:r>
          </a:p>
          <a:p>
            <a:endParaRPr lang="en-US" dirty="0">
              <a:latin typeface="Bahnschrift Light" panose="020B0502040204020203" pitchFamily="34" charset="0"/>
            </a:endParaRPr>
          </a:p>
          <a:p>
            <a:endParaRPr lang="en-US" dirty="0"/>
          </a:p>
          <a:p>
            <a:endParaRPr lang="en-US" dirty="0"/>
          </a:p>
        </p:txBody>
      </p:sp>
      <p:sp>
        <p:nvSpPr>
          <p:cNvPr id="6" name="Rectangle: Folded Corner 5">
            <a:extLst>
              <a:ext uri="{FF2B5EF4-FFF2-40B4-BE49-F238E27FC236}">
                <a16:creationId xmlns:a16="http://schemas.microsoft.com/office/drawing/2014/main" id="{AA0EB6AF-CA65-45F3-BAF6-B7839C2FB644}"/>
              </a:ext>
            </a:extLst>
          </p:cNvPr>
          <p:cNvSpPr/>
          <p:nvPr/>
        </p:nvSpPr>
        <p:spPr>
          <a:xfrm>
            <a:off x="9448800" y="2438400"/>
            <a:ext cx="2590800" cy="2362200"/>
          </a:xfrm>
          <a:prstGeom prst="foldedCorner">
            <a:avLst/>
          </a:prstGeom>
        </p:spPr>
        <p:style>
          <a:lnRef idx="2">
            <a:schemeClr val="accent6"/>
          </a:lnRef>
          <a:fillRef idx="1">
            <a:schemeClr val="lt1"/>
          </a:fillRef>
          <a:effectRef idx="0">
            <a:schemeClr val="accent6"/>
          </a:effectRef>
          <a:fontRef idx="minor">
            <a:schemeClr val="dk1"/>
          </a:fontRef>
        </p:style>
        <p:txBody>
          <a:bodyPr rtlCol="0" anchor="ctr"/>
          <a:lstStyle/>
          <a:p>
            <a:r>
              <a:rPr lang="en-US"/>
              <a:t>If overdraftlimit = -100 , and the user deposits 500 , then balance = 500 while availableBalance = (500+ -100) which equals 400</a:t>
            </a:r>
            <a:endParaRPr lang="en-US" dirty="0"/>
          </a:p>
        </p:txBody>
      </p:sp>
    </p:spTree>
    <p:extLst>
      <p:ext uri="{BB962C8B-B14F-4D97-AF65-F5344CB8AC3E}">
        <p14:creationId xmlns:p14="http://schemas.microsoft.com/office/powerpoint/2010/main" val="11649127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D8491-8B78-4CD8-80C8-1D9926E07397}"/>
              </a:ext>
            </a:extLst>
          </p:cNvPr>
          <p:cNvSpPr>
            <a:spLocks noGrp="1"/>
          </p:cNvSpPr>
          <p:nvPr>
            <p:ph type="title"/>
          </p:nvPr>
        </p:nvSpPr>
        <p:spPr/>
        <p:txBody>
          <a:bodyPr/>
          <a:lstStyle/>
          <a:p>
            <a:r>
              <a:rPr lang="en-US" sz="3600" dirty="0"/>
              <a:t>Primary operations</a:t>
            </a:r>
          </a:p>
        </p:txBody>
      </p:sp>
      <p:sp>
        <p:nvSpPr>
          <p:cNvPr id="4" name="Slide Number Placeholder 3">
            <a:extLst>
              <a:ext uri="{FF2B5EF4-FFF2-40B4-BE49-F238E27FC236}">
                <a16:creationId xmlns:a16="http://schemas.microsoft.com/office/drawing/2014/main" id="{58E9401B-6809-46D1-AE71-96C84888A7F6}"/>
              </a:ext>
            </a:extLst>
          </p:cNvPr>
          <p:cNvSpPr>
            <a:spLocks noGrp="1"/>
          </p:cNvSpPr>
          <p:nvPr>
            <p:ph type="sldNum" sz="quarter" idx="12"/>
          </p:nvPr>
        </p:nvSpPr>
        <p:spPr/>
        <p:txBody>
          <a:bodyPr/>
          <a:lstStyle/>
          <a:p>
            <a:fld id="{8CECED11-46E6-4F12-B14C-0A1790243495}" type="slidenum">
              <a:rPr lang="ar-SA" altLang="en-US" smtClean="0"/>
              <a:pPr/>
              <a:t>13</a:t>
            </a:fld>
            <a:endParaRPr lang="en-US" altLang="en-US"/>
          </a:p>
        </p:txBody>
      </p:sp>
      <p:sp>
        <p:nvSpPr>
          <p:cNvPr id="3" name="Content Placeholder 2">
            <a:extLst>
              <a:ext uri="{FF2B5EF4-FFF2-40B4-BE49-F238E27FC236}">
                <a16:creationId xmlns:a16="http://schemas.microsoft.com/office/drawing/2014/main" id="{54A52CA9-3C08-432F-BA7A-150FA2EF688C}"/>
              </a:ext>
            </a:extLst>
          </p:cNvPr>
          <p:cNvSpPr>
            <a:spLocks noGrp="1"/>
          </p:cNvSpPr>
          <p:nvPr>
            <p:ph idx="1"/>
          </p:nvPr>
        </p:nvSpPr>
        <p:spPr/>
        <p:txBody>
          <a:bodyPr/>
          <a:lstStyle/>
          <a:p>
            <a:r>
              <a:rPr lang="en-US" dirty="0">
                <a:latin typeface="Bahnschrift Light" panose="020B0502040204020203" pitchFamily="34" charset="0"/>
              </a:rPr>
              <a:t>In analysis we identify operations that are necessary to support use cases.</a:t>
            </a:r>
          </a:p>
          <a:p>
            <a:r>
              <a:rPr lang="en-US" dirty="0">
                <a:latin typeface="Bahnschrift Light" panose="020B0502040204020203" pitchFamily="34" charset="0"/>
              </a:rPr>
              <a:t>Since we design our classes for reuse; we add other operations.</a:t>
            </a:r>
          </a:p>
          <a:p>
            <a:r>
              <a:rPr lang="en-US" dirty="0">
                <a:latin typeface="Bahnschrift Light" panose="020B0502040204020203" pitchFamily="34" charset="0"/>
              </a:rPr>
              <a:t>Primary operations include:</a:t>
            </a:r>
          </a:p>
          <a:p>
            <a:pPr lvl="1">
              <a:buFont typeface="Wingdings" panose="05000000000000000000" pitchFamily="2" charset="2"/>
              <a:buChar char="§"/>
            </a:pPr>
            <a:r>
              <a:rPr lang="en-US" dirty="0">
                <a:latin typeface="Bahnschrift Light" panose="020B0502040204020203" pitchFamily="34" charset="0"/>
              </a:rPr>
              <a:t>Constructor</a:t>
            </a:r>
          </a:p>
          <a:p>
            <a:pPr lvl="1">
              <a:buFont typeface="Wingdings" panose="05000000000000000000" pitchFamily="2" charset="2"/>
              <a:buChar char="§"/>
            </a:pPr>
            <a:r>
              <a:rPr lang="en-US" dirty="0">
                <a:latin typeface="Bahnschrift Light" panose="020B0502040204020203" pitchFamily="34" charset="0"/>
              </a:rPr>
              <a:t>Destructor     </a:t>
            </a:r>
          </a:p>
          <a:p>
            <a:pPr lvl="1">
              <a:buFont typeface="Wingdings" panose="05000000000000000000" pitchFamily="2" charset="2"/>
              <a:buChar char="§"/>
            </a:pPr>
            <a:r>
              <a:rPr lang="en-US" dirty="0">
                <a:latin typeface="Bahnschrift Light" panose="020B0502040204020203" pitchFamily="34" charset="0"/>
              </a:rPr>
              <a:t>Get and Set operations or properties</a:t>
            </a:r>
          </a:p>
          <a:p>
            <a:endParaRPr lang="en-US" dirty="0"/>
          </a:p>
          <a:p>
            <a:endParaRPr lang="en-US" dirty="0"/>
          </a:p>
        </p:txBody>
      </p:sp>
    </p:spTree>
    <p:extLst>
      <p:ext uri="{BB962C8B-B14F-4D97-AF65-F5344CB8AC3E}">
        <p14:creationId xmlns:p14="http://schemas.microsoft.com/office/powerpoint/2010/main" val="392438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D8491-8B78-4CD8-80C8-1D9926E07397}"/>
              </a:ext>
            </a:extLst>
          </p:cNvPr>
          <p:cNvSpPr>
            <a:spLocks noGrp="1"/>
          </p:cNvSpPr>
          <p:nvPr>
            <p:ph type="title"/>
          </p:nvPr>
        </p:nvSpPr>
        <p:spPr/>
        <p:txBody>
          <a:bodyPr/>
          <a:lstStyle/>
          <a:p>
            <a:r>
              <a:rPr lang="en-US" sz="3600" dirty="0"/>
              <a:t>Operation signatures</a:t>
            </a:r>
          </a:p>
        </p:txBody>
      </p:sp>
      <p:sp>
        <p:nvSpPr>
          <p:cNvPr id="4" name="Slide Number Placeholder 3">
            <a:extLst>
              <a:ext uri="{FF2B5EF4-FFF2-40B4-BE49-F238E27FC236}">
                <a16:creationId xmlns:a16="http://schemas.microsoft.com/office/drawing/2014/main" id="{58E9401B-6809-46D1-AE71-96C84888A7F6}"/>
              </a:ext>
            </a:extLst>
          </p:cNvPr>
          <p:cNvSpPr>
            <a:spLocks noGrp="1"/>
          </p:cNvSpPr>
          <p:nvPr>
            <p:ph type="sldNum" sz="quarter" idx="12"/>
          </p:nvPr>
        </p:nvSpPr>
        <p:spPr/>
        <p:txBody>
          <a:bodyPr/>
          <a:lstStyle/>
          <a:p>
            <a:fld id="{8CECED11-46E6-4F12-B14C-0A1790243495}" type="slidenum">
              <a:rPr lang="ar-SA" altLang="en-US" smtClean="0"/>
              <a:pPr/>
              <a:t>14</a:t>
            </a:fld>
            <a:endParaRPr lang="en-US" altLang="en-US"/>
          </a:p>
        </p:txBody>
      </p:sp>
      <p:sp>
        <p:nvSpPr>
          <p:cNvPr id="3" name="Content Placeholder 2">
            <a:extLst>
              <a:ext uri="{FF2B5EF4-FFF2-40B4-BE49-F238E27FC236}">
                <a16:creationId xmlns:a16="http://schemas.microsoft.com/office/drawing/2014/main" id="{54A52CA9-3C08-432F-BA7A-150FA2EF688C}"/>
              </a:ext>
            </a:extLst>
          </p:cNvPr>
          <p:cNvSpPr>
            <a:spLocks noGrp="1"/>
          </p:cNvSpPr>
          <p:nvPr>
            <p:ph idx="1"/>
          </p:nvPr>
        </p:nvSpPr>
        <p:spPr/>
        <p:txBody>
          <a:bodyPr/>
          <a:lstStyle/>
          <a:p>
            <a:r>
              <a:rPr lang="en-US" dirty="0"/>
              <a:t>Operations have to be specified in terms of parameters (in and out) and their visibility. </a:t>
            </a:r>
          </a:p>
          <a:p>
            <a:r>
              <a:rPr lang="en-US" dirty="0"/>
              <a:t>Example:</a:t>
            </a:r>
          </a:p>
          <a:p>
            <a:pPr marL="457200" lvl="1" indent="0">
              <a:buNone/>
            </a:pPr>
            <a:r>
              <a:rPr lang="en-US" dirty="0"/>
              <a:t>withdraw( amount: Money) : Boolean</a:t>
            </a:r>
          </a:p>
          <a:p>
            <a:pPr marL="457200" lvl="1" indent="0">
              <a:buNone/>
            </a:pPr>
            <a:r>
              <a:rPr lang="en-US" dirty="0" err="1"/>
              <a:t>calcCampaignBudget</a:t>
            </a:r>
            <a:r>
              <a:rPr lang="en-US" dirty="0"/>
              <a:t>( ) :  Money</a:t>
            </a:r>
          </a:p>
          <a:p>
            <a:r>
              <a:rPr lang="en-US" dirty="0"/>
              <a:t>Exceptions are not shown as a part if the operation syntax in UML class diagram, but can be held in the model.</a:t>
            </a:r>
          </a:p>
          <a:p>
            <a:endParaRPr lang="en-US" dirty="0"/>
          </a:p>
          <a:p>
            <a:endParaRPr lang="en-US" dirty="0"/>
          </a:p>
        </p:txBody>
      </p:sp>
    </p:spTree>
    <p:extLst>
      <p:ext uri="{BB962C8B-B14F-4D97-AF65-F5344CB8AC3E}">
        <p14:creationId xmlns:p14="http://schemas.microsoft.com/office/powerpoint/2010/main" val="42731347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D8491-8B78-4CD8-80C8-1D9926E07397}"/>
              </a:ext>
            </a:extLst>
          </p:cNvPr>
          <p:cNvSpPr>
            <a:spLocks noGrp="1"/>
          </p:cNvSpPr>
          <p:nvPr>
            <p:ph type="title"/>
          </p:nvPr>
        </p:nvSpPr>
        <p:spPr/>
        <p:txBody>
          <a:bodyPr/>
          <a:lstStyle/>
          <a:p>
            <a:r>
              <a:rPr lang="en-US" sz="3600" dirty="0"/>
              <a:t>Visibility</a:t>
            </a:r>
          </a:p>
        </p:txBody>
      </p:sp>
      <p:sp>
        <p:nvSpPr>
          <p:cNvPr id="4" name="Slide Number Placeholder 3">
            <a:extLst>
              <a:ext uri="{FF2B5EF4-FFF2-40B4-BE49-F238E27FC236}">
                <a16:creationId xmlns:a16="http://schemas.microsoft.com/office/drawing/2014/main" id="{58E9401B-6809-46D1-AE71-96C84888A7F6}"/>
              </a:ext>
            </a:extLst>
          </p:cNvPr>
          <p:cNvSpPr>
            <a:spLocks noGrp="1"/>
          </p:cNvSpPr>
          <p:nvPr>
            <p:ph type="sldNum" sz="quarter" idx="12"/>
          </p:nvPr>
        </p:nvSpPr>
        <p:spPr/>
        <p:txBody>
          <a:bodyPr/>
          <a:lstStyle/>
          <a:p>
            <a:fld id="{8CECED11-46E6-4F12-B14C-0A1790243495}" type="slidenum">
              <a:rPr lang="ar-SA" altLang="en-US" smtClean="0"/>
              <a:pPr/>
              <a:t>15</a:t>
            </a:fld>
            <a:endParaRPr lang="en-US" altLang="en-US"/>
          </a:p>
        </p:txBody>
      </p:sp>
      <p:sp>
        <p:nvSpPr>
          <p:cNvPr id="3" name="Content Placeholder 2">
            <a:extLst>
              <a:ext uri="{FF2B5EF4-FFF2-40B4-BE49-F238E27FC236}">
                <a16:creationId xmlns:a16="http://schemas.microsoft.com/office/drawing/2014/main" id="{54A52CA9-3C08-432F-BA7A-150FA2EF688C}"/>
              </a:ext>
            </a:extLst>
          </p:cNvPr>
          <p:cNvSpPr>
            <a:spLocks noGrp="1"/>
          </p:cNvSpPr>
          <p:nvPr>
            <p:ph idx="1"/>
          </p:nvPr>
        </p:nvSpPr>
        <p:spPr/>
        <p:txBody>
          <a:bodyPr/>
          <a:lstStyle/>
          <a:p>
            <a:r>
              <a:rPr lang="en-US" dirty="0"/>
              <a:t>+  : Public</a:t>
            </a:r>
          </a:p>
          <a:p>
            <a:r>
              <a:rPr lang="en-US" dirty="0"/>
              <a:t>-  : Private</a:t>
            </a:r>
          </a:p>
          <a:p>
            <a:r>
              <a:rPr lang="en-US" dirty="0"/>
              <a:t># : Protected </a:t>
            </a:r>
          </a:p>
          <a:p>
            <a:r>
              <a:rPr lang="ar-JO" dirty="0"/>
              <a:t>~ </a:t>
            </a:r>
            <a:r>
              <a:rPr lang="en-US" dirty="0"/>
              <a:t>: Package</a:t>
            </a:r>
          </a:p>
          <a:p>
            <a:endParaRPr lang="en-US" dirty="0"/>
          </a:p>
          <a:p>
            <a:endParaRPr lang="en-US" dirty="0"/>
          </a:p>
        </p:txBody>
      </p:sp>
    </p:spTree>
    <p:extLst>
      <p:ext uri="{BB962C8B-B14F-4D97-AF65-F5344CB8AC3E}">
        <p14:creationId xmlns:p14="http://schemas.microsoft.com/office/powerpoint/2010/main" val="23226964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A05CA0-E2F8-46F3-A5C8-4AE890F3464D}"/>
              </a:ext>
            </a:extLst>
          </p:cNvPr>
          <p:cNvSpPr>
            <a:spLocks noGrp="1"/>
          </p:cNvSpPr>
          <p:nvPr>
            <p:ph idx="1"/>
          </p:nvPr>
        </p:nvSpPr>
        <p:spPr>
          <a:xfrm>
            <a:off x="762000" y="1524000"/>
            <a:ext cx="7704667" cy="3332816"/>
          </a:xfrm>
        </p:spPr>
        <p:txBody>
          <a:bodyPr/>
          <a:lstStyle/>
          <a:p>
            <a:pPr marL="0" indent="0" algn="ctr">
              <a:buNone/>
            </a:pPr>
            <a:r>
              <a:rPr lang="en-US" sz="3600" dirty="0">
                <a:effectLst>
                  <a:outerShdw blurRad="38100" dist="38100" dir="2700000" algn="tl">
                    <a:srgbClr val="000000">
                      <a:alpha val="43137"/>
                    </a:srgbClr>
                  </a:outerShdw>
                </a:effectLst>
              </a:rPr>
              <a:t>Grouping attributes and </a:t>
            </a:r>
          </a:p>
          <a:p>
            <a:pPr marL="0" indent="0" algn="ctr">
              <a:buNone/>
            </a:pPr>
            <a:r>
              <a:rPr lang="en-US" sz="3600" dirty="0">
                <a:effectLst>
                  <a:outerShdw blurRad="38100" dist="38100" dir="2700000" algn="tl">
                    <a:srgbClr val="000000">
                      <a:alpha val="43137"/>
                    </a:srgbClr>
                  </a:outerShdw>
                </a:effectLst>
              </a:rPr>
              <a:t>operations in classes</a:t>
            </a:r>
          </a:p>
        </p:txBody>
      </p:sp>
      <p:sp>
        <p:nvSpPr>
          <p:cNvPr id="4" name="Slide Number Placeholder 3">
            <a:extLst>
              <a:ext uri="{FF2B5EF4-FFF2-40B4-BE49-F238E27FC236}">
                <a16:creationId xmlns:a16="http://schemas.microsoft.com/office/drawing/2014/main" id="{8D31D864-4072-4086-A396-9EFD464D4F73}"/>
              </a:ext>
            </a:extLst>
          </p:cNvPr>
          <p:cNvSpPr>
            <a:spLocks noGrp="1"/>
          </p:cNvSpPr>
          <p:nvPr>
            <p:ph type="sldNum" sz="quarter" idx="12"/>
          </p:nvPr>
        </p:nvSpPr>
        <p:spPr/>
        <p:txBody>
          <a:bodyPr/>
          <a:lstStyle/>
          <a:p>
            <a:fld id="{8CECED11-46E6-4F12-B14C-0A1790243495}" type="slidenum">
              <a:rPr lang="ar-SA" altLang="en-US" smtClean="0"/>
              <a:pPr/>
              <a:t>16</a:t>
            </a:fld>
            <a:endParaRPr lang="en-US" altLang="en-US"/>
          </a:p>
        </p:txBody>
      </p:sp>
    </p:spTree>
    <p:extLst>
      <p:ext uri="{BB962C8B-B14F-4D97-AF65-F5344CB8AC3E}">
        <p14:creationId xmlns:p14="http://schemas.microsoft.com/office/powerpoint/2010/main" val="13591671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D8491-8B78-4CD8-80C8-1D9926E07397}"/>
              </a:ext>
            </a:extLst>
          </p:cNvPr>
          <p:cNvSpPr>
            <a:spLocks noGrp="1"/>
          </p:cNvSpPr>
          <p:nvPr>
            <p:ph type="title"/>
          </p:nvPr>
        </p:nvSpPr>
        <p:spPr/>
        <p:txBody>
          <a:bodyPr/>
          <a:lstStyle/>
          <a:p>
            <a:r>
              <a:rPr lang="en-US" sz="3600" dirty="0"/>
              <a:t>Assigning responsibilities</a:t>
            </a:r>
          </a:p>
        </p:txBody>
      </p:sp>
      <p:sp>
        <p:nvSpPr>
          <p:cNvPr id="4" name="Slide Number Placeholder 3">
            <a:extLst>
              <a:ext uri="{FF2B5EF4-FFF2-40B4-BE49-F238E27FC236}">
                <a16:creationId xmlns:a16="http://schemas.microsoft.com/office/drawing/2014/main" id="{58E9401B-6809-46D1-AE71-96C84888A7F6}"/>
              </a:ext>
            </a:extLst>
          </p:cNvPr>
          <p:cNvSpPr>
            <a:spLocks noGrp="1"/>
          </p:cNvSpPr>
          <p:nvPr>
            <p:ph type="sldNum" sz="quarter" idx="12"/>
          </p:nvPr>
        </p:nvSpPr>
        <p:spPr/>
        <p:txBody>
          <a:bodyPr/>
          <a:lstStyle/>
          <a:p>
            <a:fld id="{8CECED11-46E6-4F12-B14C-0A1790243495}" type="slidenum">
              <a:rPr lang="ar-SA" altLang="en-US" smtClean="0"/>
              <a:pPr/>
              <a:t>17</a:t>
            </a:fld>
            <a:endParaRPr lang="en-US" altLang="en-US"/>
          </a:p>
        </p:txBody>
      </p:sp>
      <p:sp>
        <p:nvSpPr>
          <p:cNvPr id="3" name="Content Placeholder 2">
            <a:extLst>
              <a:ext uri="{FF2B5EF4-FFF2-40B4-BE49-F238E27FC236}">
                <a16:creationId xmlns:a16="http://schemas.microsoft.com/office/drawing/2014/main" id="{54A52CA9-3C08-432F-BA7A-150FA2EF688C}"/>
              </a:ext>
            </a:extLst>
          </p:cNvPr>
          <p:cNvSpPr>
            <a:spLocks noGrp="1"/>
          </p:cNvSpPr>
          <p:nvPr>
            <p:ph idx="1"/>
          </p:nvPr>
        </p:nvSpPr>
        <p:spPr/>
        <p:txBody>
          <a:bodyPr/>
          <a:lstStyle/>
          <a:p>
            <a:pPr algn="just"/>
            <a:r>
              <a:rPr lang="en-US" dirty="0"/>
              <a:t>A responsibility can be assigned to more than one class.</a:t>
            </a:r>
          </a:p>
          <a:p>
            <a:pPr algn="just"/>
            <a:r>
              <a:rPr lang="en-US" dirty="0"/>
              <a:t>Take “reuse” into consideration when assigning responsibilities.</a:t>
            </a:r>
          </a:p>
          <a:p>
            <a:pPr algn="just"/>
            <a:endParaRPr lang="en-US" dirty="0"/>
          </a:p>
          <a:p>
            <a:pPr algn="just"/>
            <a:endParaRPr lang="en-US" dirty="0"/>
          </a:p>
          <a:p>
            <a:pPr algn="just"/>
            <a:endParaRPr lang="en-US" dirty="0"/>
          </a:p>
        </p:txBody>
      </p:sp>
    </p:spTree>
    <p:extLst>
      <p:ext uri="{BB962C8B-B14F-4D97-AF65-F5344CB8AC3E}">
        <p14:creationId xmlns:p14="http://schemas.microsoft.com/office/powerpoint/2010/main" val="702644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D8491-8B78-4CD8-80C8-1D9926E07397}"/>
              </a:ext>
            </a:extLst>
          </p:cNvPr>
          <p:cNvSpPr>
            <a:spLocks noGrp="1"/>
          </p:cNvSpPr>
          <p:nvPr>
            <p:ph type="title"/>
          </p:nvPr>
        </p:nvSpPr>
        <p:spPr/>
        <p:txBody>
          <a:bodyPr/>
          <a:lstStyle/>
          <a:p>
            <a:r>
              <a:rPr lang="en-US" sz="3600" dirty="0"/>
              <a:t>Coupling and cohesion</a:t>
            </a:r>
          </a:p>
        </p:txBody>
      </p:sp>
      <p:sp>
        <p:nvSpPr>
          <p:cNvPr id="4" name="Slide Number Placeholder 3">
            <a:extLst>
              <a:ext uri="{FF2B5EF4-FFF2-40B4-BE49-F238E27FC236}">
                <a16:creationId xmlns:a16="http://schemas.microsoft.com/office/drawing/2014/main" id="{58E9401B-6809-46D1-AE71-96C84888A7F6}"/>
              </a:ext>
            </a:extLst>
          </p:cNvPr>
          <p:cNvSpPr>
            <a:spLocks noGrp="1"/>
          </p:cNvSpPr>
          <p:nvPr>
            <p:ph type="sldNum" sz="quarter" idx="12"/>
          </p:nvPr>
        </p:nvSpPr>
        <p:spPr/>
        <p:txBody>
          <a:bodyPr/>
          <a:lstStyle/>
          <a:p>
            <a:fld id="{8CECED11-46E6-4F12-B14C-0A1790243495}" type="slidenum">
              <a:rPr lang="ar-SA" altLang="en-US" smtClean="0"/>
              <a:pPr/>
              <a:t>18</a:t>
            </a:fld>
            <a:endParaRPr lang="en-US" altLang="en-US"/>
          </a:p>
        </p:txBody>
      </p:sp>
      <p:sp>
        <p:nvSpPr>
          <p:cNvPr id="3" name="Content Placeholder 2">
            <a:extLst>
              <a:ext uri="{FF2B5EF4-FFF2-40B4-BE49-F238E27FC236}">
                <a16:creationId xmlns:a16="http://schemas.microsoft.com/office/drawing/2014/main" id="{54A52CA9-3C08-432F-BA7A-150FA2EF688C}"/>
              </a:ext>
            </a:extLst>
          </p:cNvPr>
          <p:cNvSpPr>
            <a:spLocks noGrp="1"/>
          </p:cNvSpPr>
          <p:nvPr>
            <p:ph idx="1"/>
          </p:nvPr>
        </p:nvSpPr>
        <p:spPr/>
        <p:txBody>
          <a:bodyPr/>
          <a:lstStyle/>
          <a:p>
            <a:pPr algn="just"/>
            <a:r>
              <a:rPr lang="en-US" b="1" dirty="0"/>
              <a:t>Coupling</a:t>
            </a:r>
            <a:r>
              <a:rPr lang="en-US" dirty="0"/>
              <a:t> describes the degree of interconnections between design components and is reflected by the number of links an object has with other objects. </a:t>
            </a:r>
          </a:p>
          <a:p>
            <a:pPr lvl="1" algn="just">
              <a:buFont typeface="Courier New" panose="02070309020205020404" pitchFamily="49" charset="0"/>
              <a:buChar char="o"/>
            </a:pPr>
            <a:r>
              <a:rPr lang="en-US" b="1" dirty="0"/>
              <a:t>Interaction coupling </a:t>
            </a:r>
            <a:r>
              <a:rPr lang="en-US" dirty="0"/>
              <a:t>is a measure of the number of different messages an object sends to other objects and number of passed parameters with these messages.</a:t>
            </a:r>
          </a:p>
          <a:p>
            <a:pPr lvl="1" algn="just">
              <a:buFont typeface="Courier New" panose="02070309020205020404" pitchFamily="49" charset="0"/>
              <a:buChar char="o"/>
            </a:pPr>
            <a:r>
              <a:rPr lang="en-US" b="1" dirty="0"/>
              <a:t>Inheritance coupling</a:t>
            </a:r>
            <a:r>
              <a:rPr lang="en-US" dirty="0"/>
              <a:t> describes the degree to which a subclass actually needs the features in inherits from it’s abase class.</a:t>
            </a:r>
          </a:p>
          <a:p>
            <a:pPr algn="just"/>
            <a:endParaRPr lang="en-US" dirty="0"/>
          </a:p>
          <a:p>
            <a:pPr algn="just"/>
            <a:endParaRPr lang="en-US" dirty="0"/>
          </a:p>
        </p:txBody>
      </p:sp>
    </p:spTree>
    <p:extLst>
      <p:ext uri="{BB962C8B-B14F-4D97-AF65-F5344CB8AC3E}">
        <p14:creationId xmlns:p14="http://schemas.microsoft.com/office/powerpoint/2010/main" val="27780496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1D237-7338-488C-B7E7-81543ADC3E9A}"/>
              </a:ext>
            </a:extLst>
          </p:cNvPr>
          <p:cNvSpPr>
            <a:spLocks noGrp="1"/>
          </p:cNvSpPr>
          <p:nvPr>
            <p:ph type="title"/>
          </p:nvPr>
        </p:nvSpPr>
        <p:spPr/>
        <p:txBody>
          <a:bodyPr/>
          <a:lstStyle/>
          <a:p>
            <a:endParaRPr lang="en-US"/>
          </a:p>
        </p:txBody>
      </p:sp>
      <p:pic>
        <p:nvPicPr>
          <p:cNvPr id="6" name="Content Placeholder 5">
            <a:extLst>
              <a:ext uri="{FF2B5EF4-FFF2-40B4-BE49-F238E27FC236}">
                <a16:creationId xmlns:a16="http://schemas.microsoft.com/office/drawing/2014/main" id="{FC129DED-3203-4103-ADAB-ED7B1408E6C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6814" y="1163637"/>
            <a:ext cx="8075303" cy="4779963"/>
          </a:xfrm>
        </p:spPr>
      </p:pic>
      <p:sp>
        <p:nvSpPr>
          <p:cNvPr id="4" name="Slide Number Placeholder 3">
            <a:extLst>
              <a:ext uri="{FF2B5EF4-FFF2-40B4-BE49-F238E27FC236}">
                <a16:creationId xmlns:a16="http://schemas.microsoft.com/office/drawing/2014/main" id="{88B981B0-FAAE-4035-B179-732BC4AF7D8B}"/>
              </a:ext>
            </a:extLst>
          </p:cNvPr>
          <p:cNvSpPr>
            <a:spLocks noGrp="1"/>
          </p:cNvSpPr>
          <p:nvPr>
            <p:ph type="sldNum" sz="quarter" idx="12"/>
          </p:nvPr>
        </p:nvSpPr>
        <p:spPr/>
        <p:txBody>
          <a:bodyPr/>
          <a:lstStyle/>
          <a:p>
            <a:fld id="{8CECED11-46E6-4F12-B14C-0A1790243495}" type="slidenum">
              <a:rPr lang="ar-SA" altLang="en-US" smtClean="0"/>
              <a:pPr/>
              <a:t>19</a:t>
            </a:fld>
            <a:endParaRPr lang="en-US" altLang="en-US"/>
          </a:p>
        </p:txBody>
      </p:sp>
    </p:spTree>
    <p:extLst>
      <p:ext uri="{BB962C8B-B14F-4D97-AF65-F5344CB8AC3E}">
        <p14:creationId xmlns:p14="http://schemas.microsoft.com/office/powerpoint/2010/main" val="1696473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84318-1C96-4A57-B6A8-6836FCC7C429}"/>
              </a:ext>
            </a:extLst>
          </p:cNvPr>
          <p:cNvSpPr>
            <a:spLocks noGrp="1"/>
          </p:cNvSpPr>
          <p:nvPr>
            <p:ph type="title"/>
          </p:nvPr>
        </p:nvSpPr>
        <p:spPr/>
        <p:txBody>
          <a:bodyPr/>
          <a:lstStyle/>
          <a:p>
            <a:r>
              <a:rPr lang="en-US" dirty="0"/>
              <a:t>Analysis vs Design </a:t>
            </a:r>
          </a:p>
        </p:txBody>
      </p:sp>
      <p:sp>
        <p:nvSpPr>
          <p:cNvPr id="3" name="Content Placeholder 2">
            <a:extLst>
              <a:ext uri="{FF2B5EF4-FFF2-40B4-BE49-F238E27FC236}">
                <a16:creationId xmlns:a16="http://schemas.microsoft.com/office/drawing/2014/main" id="{E35BA462-A5A2-42E3-9558-2F4BA615EE77}"/>
              </a:ext>
            </a:extLst>
          </p:cNvPr>
          <p:cNvSpPr>
            <a:spLocks noGrp="1"/>
          </p:cNvSpPr>
          <p:nvPr>
            <p:ph idx="1"/>
          </p:nvPr>
        </p:nvSpPr>
        <p:spPr>
          <a:xfrm>
            <a:off x="982133" y="2438401"/>
            <a:ext cx="7704667" cy="3332816"/>
          </a:xfrm>
        </p:spPr>
        <p:txBody>
          <a:bodyPr/>
          <a:lstStyle/>
          <a:p>
            <a:pPr algn="just"/>
            <a:r>
              <a:rPr lang="en-US" sz="2000" b="0" i="0" dirty="0">
                <a:solidFill>
                  <a:srgbClr val="343A40"/>
                </a:solidFill>
                <a:effectLst/>
              </a:rPr>
              <a:t>The analysis activity is characterized as asking </a:t>
            </a:r>
            <a:r>
              <a:rPr lang="en-US" sz="2000" b="1" i="0" dirty="0">
                <a:solidFill>
                  <a:srgbClr val="343A40"/>
                </a:solidFill>
                <a:effectLst/>
              </a:rPr>
              <a:t>what</a:t>
            </a:r>
            <a:r>
              <a:rPr lang="en-US" sz="2000" b="0" i="0" dirty="0">
                <a:solidFill>
                  <a:srgbClr val="343A40"/>
                </a:solidFill>
                <a:effectLst/>
              </a:rPr>
              <a:t> happens in the current system and what is required in the new system. </a:t>
            </a:r>
          </a:p>
          <a:p>
            <a:pPr algn="just"/>
            <a:r>
              <a:rPr lang="en-US" sz="2000" b="0" i="0" dirty="0">
                <a:solidFill>
                  <a:srgbClr val="343A40"/>
                </a:solidFill>
                <a:effectLst/>
              </a:rPr>
              <a:t>It is a process of seeking to understand the organization, investigating its requirements and modeling them. </a:t>
            </a:r>
          </a:p>
          <a:p>
            <a:pPr algn="just"/>
            <a:r>
              <a:rPr lang="en-US" sz="2000" b="0" i="0" dirty="0">
                <a:solidFill>
                  <a:srgbClr val="343A40"/>
                </a:solidFill>
                <a:effectLst/>
              </a:rPr>
              <a:t>The result of this analysis activity is a specification of what the proposed system will do based on the requirements. </a:t>
            </a:r>
          </a:p>
          <a:p>
            <a:pPr algn="just"/>
            <a:r>
              <a:rPr lang="en-US" sz="2000" b="0" i="0" dirty="0">
                <a:solidFill>
                  <a:srgbClr val="343A40"/>
                </a:solidFill>
                <a:effectLst/>
              </a:rPr>
              <a:t>Design is about producing a solution that meets the requirements that have been analyzed. </a:t>
            </a:r>
          </a:p>
          <a:p>
            <a:pPr algn="just"/>
            <a:r>
              <a:rPr lang="en-US" sz="2000" b="0" i="0" dirty="0">
                <a:solidFill>
                  <a:srgbClr val="343A40"/>
                </a:solidFill>
                <a:effectLst/>
              </a:rPr>
              <a:t>The design activity is concerned with specifying </a:t>
            </a:r>
            <a:r>
              <a:rPr lang="en-US" sz="2000" b="1" i="0" dirty="0">
                <a:solidFill>
                  <a:srgbClr val="343A40"/>
                </a:solidFill>
                <a:effectLst/>
              </a:rPr>
              <a:t>how</a:t>
            </a:r>
            <a:r>
              <a:rPr lang="en-US" sz="2000" b="0" i="0" dirty="0">
                <a:solidFill>
                  <a:srgbClr val="343A40"/>
                </a:solidFill>
                <a:effectLst/>
              </a:rPr>
              <a:t> the new system will meet the requirements. </a:t>
            </a:r>
          </a:p>
          <a:p>
            <a:pPr algn="just"/>
            <a:endParaRPr lang="en-US" sz="2000" dirty="0"/>
          </a:p>
        </p:txBody>
      </p:sp>
      <p:sp>
        <p:nvSpPr>
          <p:cNvPr id="4" name="Slide Number Placeholder 3">
            <a:extLst>
              <a:ext uri="{FF2B5EF4-FFF2-40B4-BE49-F238E27FC236}">
                <a16:creationId xmlns:a16="http://schemas.microsoft.com/office/drawing/2014/main" id="{17179226-B8A2-4458-93E9-82C9415B8E2D}"/>
              </a:ext>
            </a:extLst>
          </p:cNvPr>
          <p:cNvSpPr>
            <a:spLocks noGrp="1"/>
          </p:cNvSpPr>
          <p:nvPr>
            <p:ph type="sldNum" sz="quarter" idx="12"/>
          </p:nvPr>
        </p:nvSpPr>
        <p:spPr/>
        <p:txBody>
          <a:bodyPr/>
          <a:lstStyle/>
          <a:p>
            <a:fld id="{8CECED11-46E6-4F12-B14C-0A1790243495}" type="slidenum">
              <a:rPr lang="ar-SA" altLang="en-US" smtClean="0"/>
              <a:pPr/>
              <a:t>2</a:t>
            </a:fld>
            <a:endParaRPr lang="en-US" altLang="en-US"/>
          </a:p>
        </p:txBody>
      </p:sp>
    </p:spTree>
    <p:extLst>
      <p:ext uri="{BB962C8B-B14F-4D97-AF65-F5344CB8AC3E}">
        <p14:creationId xmlns:p14="http://schemas.microsoft.com/office/powerpoint/2010/main" val="28407866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D8491-8B78-4CD8-80C8-1D9926E07397}"/>
              </a:ext>
            </a:extLst>
          </p:cNvPr>
          <p:cNvSpPr>
            <a:spLocks noGrp="1"/>
          </p:cNvSpPr>
          <p:nvPr>
            <p:ph type="title"/>
          </p:nvPr>
        </p:nvSpPr>
        <p:spPr/>
        <p:txBody>
          <a:bodyPr/>
          <a:lstStyle/>
          <a:p>
            <a:r>
              <a:rPr lang="en-US" sz="3600" dirty="0"/>
              <a:t>Coupling and cohesion</a:t>
            </a:r>
          </a:p>
        </p:txBody>
      </p:sp>
      <p:sp>
        <p:nvSpPr>
          <p:cNvPr id="4" name="Slide Number Placeholder 3">
            <a:extLst>
              <a:ext uri="{FF2B5EF4-FFF2-40B4-BE49-F238E27FC236}">
                <a16:creationId xmlns:a16="http://schemas.microsoft.com/office/drawing/2014/main" id="{58E9401B-6809-46D1-AE71-96C84888A7F6}"/>
              </a:ext>
            </a:extLst>
          </p:cNvPr>
          <p:cNvSpPr>
            <a:spLocks noGrp="1"/>
          </p:cNvSpPr>
          <p:nvPr>
            <p:ph type="sldNum" sz="quarter" idx="12"/>
          </p:nvPr>
        </p:nvSpPr>
        <p:spPr/>
        <p:txBody>
          <a:bodyPr/>
          <a:lstStyle/>
          <a:p>
            <a:fld id="{8CECED11-46E6-4F12-B14C-0A1790243495}" type="slidenum">
              <a:rPr lang="ar-SA" altLang="en-US" smtClean="0"/>
              <a:pPr/>
              <a:t>20</a:t>
            </a:fld>
            <a:endParaRPr lang="en-US" altLang="en-US"/>
          </a:p>
        </p:txBody>
      </p:sp>
      <p:sp>
        <p:nvSpPr>
          <p:cNvPr id="3" name="Content Placeholder 2">
            <a:extLst>
              <a:ext uri="{FF2B5EF4-FFF2-40B4-BE49-F238E27FC236}">
                <a16:creationId xmlns:a16="http://schemas.microsoft.com/office/drawing/2014/main" id="{54A52CA9-3C08-432F-BA7A-150FA2EF688C}"/>
              </a:ext>
            </a:extLst>
          </p:cNvPr>
          <p:cNvSpPr>
            <a:spLocks noGrp="1"/>
          </p:cNvSpPr>
          <p:nvPr>
            <p:ph idx="1"/>
          </p:nvPr>
        </p:nvSpPr>
        <p:spPr/>
        <p:txBody>
          <a:bodyPr/>
          <a:lstStyle/>
          <a:p>
            <a:pPr algn="just"/>
            <a:r>
              <a:rPr lang="en-US" b="1" dirty="0"/>
              <a:t>Cohesion</a:t>
            </a:r>
            <a:r>
              <a:rPr lang="en-US" dirty="0"/>
              <a:t> is a measure of the degree to which an elements contributes to a single purpose.</a:t>
            </a:r>
          </a:p>
          <a:p>
            <a:pPr lvl="1" algn="just">
              <a:buFont typeface="Courier New" panose="02070309020205020404" pitchFamily="49" charset="0"/>
              <a:buChar char="o"/>
            </a:pPr>
            <a:r>
              <a:rPr lang="en-US" dirty="0"/>
              <a:t> </a:t>
            </a:r>
            <a:r>
              <a:rPr lang="en-US" b="1" dirty="0"/>
              <a:t>Operation cohesion </a:t>
            </a:r>
            <a:r>
              <a:rPr lang="en-US" dirty="0"/>
              <a:t>measures the degree to which an operation focuses on a single functional requirement.</a:t>
            </a:r>
          </a:p>
          <a:p>
            <a:pPr lvl="1" algn="just">
              <a:buFont typeface="Courier New" panose="02070309020205020404" pitchFamily="49" charset="0"/>
              <a:buChar char="o"/>
            </a:pPr>
            <a:r>
              <a:rPr lang="en-US" b="1" dirty="0"/>
              <a:t>Class Cohesion </a:t>
            </a:r>
            <a:r>
              <a:rPr lang="en-US" dirty="0"/>
              <a:t>measures the degree to which a class focuses on a single requirement.</a:t>
            </a:r>
          </a:p>
          <a:p>
            <a:pPr algn="just"/>
            <a:endParaRPr lang="en-US" dirty="0"/>
          </a:p>
          <a:p>
            <a:pPr algn="just"/>
            <a:endParaRPr lang="en-US" dirty="0"/>
          </a:p>
        </p:txBody>
      </p:sp>
    </p:spTree>
    <p:extLst>
      <p:ext uri="{BB962C8B-B14F-4D97-AF65-F5344CB8AC3E}">
        <p14:creationId xmlns:p14="http://schemas.microsoft.com/office/powerpoint/2010/main" val="3569488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F67A5-26C1-4AB5-A701-9A612705AF6F}"/>
              </a:ext>
            </a:extLst>
          </p:cNvPr>
          <p:cNvSpPr>
            <a:spLocks noGrp="1"/>
          </p:cNvSpPr>
          <p:nvPr>
            <p:ph type="title"/>
          </p:nvPr>
        </p:nvSpPr>
        <p:spPr/>
        <p:txBody>
          <a:bodyPr/>
          <a:lstStyle/>
          <a:p>
            <a:endParaRPr lang="en-US"/>
          </a:p>
        </p:txBody>
      </p:sp>
      <p:pic>
        <p:nvPicPr>
          <p:cNvPr id="6" name="Content Placeholder 5">
            <a:extLst>
              <a:ext uri="{FF2B5EF4-FFF2-40B4-BE49-F238E27FC236}">
                <a16:creationId xmlns:a16="http://schemas.microsoft.com/office/drawing/2014/main" id="{8AE0D428-9B92-49E8-9D9B-EC29A2E49A3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50329" y="1762918"/>
            <a:ext cx="6968273" cy="3332163"/>
          </a:xfrm>
        </p:spPr>
      </p:pic>
      <p:sp>
        <p:nvSpPr>
          <p:cNvPr id="4" name="Slide Number Placeholder 3">
            <a:extLst>
              <a:ext uri="{FF2B5EF4-FFF2-40B4-BE49-F238E27FC236}">
                <a16:creationId xmlns:a16="http://schemas.microsoft.com/office/drawing/2014/main" id="{11D1C781-361C-4CCF-89E9-40B0763AE480}"/>
              </a:ext>
            </a:extLst>
          </p:cNvPr>
          <p:cNvSpPr>
            <a:spLocks noGrp="1"/>
          </p:cNvSpPr>
          <p:nvPr>
            <p:ph type="sldNum" sz="quarter" idx="12"/>
          </p:nvPr>
        </p:nvSpPr>
        <p:spPr/>
        <p:txBody>
          <a:bodyPr/>
          <a:lstStyle/>
          <a:p>
            <a:fld id="{8CECED11-46E6-4F12-B14C-0A1790243495}" type="slidenum">
              <a:rPr lang="ar-SA" altLang="en-US" smtClean="0"/>
              <a:pPr/>
              <a:t>21</a:t>
            </a:fld>
            <a:endParaRPr lang="en-US" altLang="en-US"/>
          </a:p>
        </p:txBody>
      </p:sp>
      <p:sp>
        <p:nvSpPr>
          <p:cNvPr id="7" name="Rectangle 6">
            <a:extLst>
              <a:ext uri="{FF2B5EF4-FFF2-40B4-BE49-F238E27FC236}">
                <a16:creationId xmlns:a16="http://schemas.microsoft.com/office/drawing/2014/main" id="{C7A34337-7C30-4FE8-A5BE-5C73DA29448C}"/>
              </a:ext>
            </a:extLst>
          </p:cNvPr>
          <p:cNvSpPr/>
          <p:nvPr/>
        </p:nvSpPr>
        <p:spPr>
          <a:xfrm>
            <a:off x="6781800" y="2057400"/>
            <a:ext cx="1380067" cy="1295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Room</a:t>
            </a:r>
          </a:p>
          <a:p>
            <a:pPr algn="ctr"/>
            <a:endParaRPr lang="en-US" dirty="0"/>
          </a:p>
          <a:p>
            <a:pPr algn="ctr"/>
            <a:endParaRPr lang="en-US" dirty="0"/>
          </a:p>
          <a:p>
            <a:pPr algn="ctr"/>
            <a:r>
              <a:rPr lang="en-US" dirty="0"/>
              <a:t>…..</a:t>
            </a:r>
          </a:p>
        </p:txBody>
      </p:sp>
      <p:cxnSp>
        <p:nvCxnSpPr>
          <p:cNvPr id="9" name="Straight Connector 8">
            <a:extLst>
              <a:ext uri="{FF2B5EF4-FFF2-40B4-BE49-F238E27FC236}">
                <a16:creationId xmlns:a16="http://schemas.microsoft.com/office/drawing/2014/main" id="{8BD26B4F-4E98-46FE-9A2B-12281FC701AE}"/>
              </a:ext>
            </a:extLst>
          </p:cNvPr>
          <p:cNvCxnSpPr/>
          <p:nvPr/>
        </p:nvCxnSpPr>
        <p:spPr>
          <a:xfrm>
            <a:off x="6781800" y="2438401"/>
            <a:ext cx="1380067"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79F3B747-4AAD-4495-A5D3-10005BD8547E}"/>
              </a:ext>
            </a:extLst>
          </p:cNvPr>
          <p:cNvSpPr txBox="1"/>
          <p:nvPr/>
        </p:nvSpPr>
        <p:spPr>
          <a:xfrm>
            <a:off x="7010400" y="2667000"/>
            <a:ext cx="1066800" cy="646331"/>
          </a:xfrm>
          <a:prstGeom prst="rect">
            <a:avLst/>
          </a:prstGeom>
          <a:noFill/>
        </p:spPr>
        <p:txBody>
          <a:bodyPr wrap="square" rtlCol="0">
            <a:spAutoFit/>
          </a:bodyPr>
          <a:lstStyle/>
          <a:p>
            <a:r>
              <a:rPr lang="en-US" dirty="0"/>
              <a:t>Width</a:t>
            </a:r>
          </a:p>
          <a:p>
            <a:r>
              <a:rPr lang="en-US" dirty="0"/>
              <a:t>length</a:t>
            </a:r>
          </a:p>
        </p:txBody>
      </p:sp>
    </p:spTree>
    <p:extLst>
      <p:ext uri="{BB962C8B-B14F-4D97-AF65-F5344CB8AC3E}">
        <p14:creationId xmlns:p14="http://schemas.microsoft.com/office/powerpoint/2010/main" val="39879296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D8491-8B78-4CD8-80C8-1D9926E07397}"/>
              </a:ext>
            </a:extLst>
          </p:cNvPr>
          <p:cNvSpPr>
            <a:spLocks noGrp="1"/>
          </p:cNvSpPr>
          <p:nvPr>
            <p:ph type="title"/>
          </p:nvPr>
        </p:nvSpPr>
        <p:spPr/>
        <p:txBody>
          <a:bodyPr/>
          <a:lstStyle/>
          <a:p>
            <a:r>
              <a:rPr lang="en-US" sz="3600" dirty="0"/>
              <a:t>Some design principles</a:t>
            </a:r>
          </a:p>
        </p:txBody>
      </p:sp>
      <p:sp>
        <p:nvSpPr>
          <p:cNvPr id="4" name="Slide Number Placeholder 3">
            <a:extLst>
              <a:ext uri="{FF2B5EF4-FFF2-40B4-BE49-F238E27FC236}">
                <a16:creationId xmlns:a16="http://schemas.microsoft.com/office/drawing/2014/main" id="{58E9401B-6809-46D1-AE71-96C84888A7F6}"/>
              </a:ext>
            </a:extLst>
          </p:cNvPr>
          <p:cNvSpPr>
            <a:spLocks noGrp="1"/>
          </p:cNvSpPr>
          <p:nvPr>
            <p:ph type="sldNum" sz="quarter" idx="12"/>
          </p:nvPr>
        </p:nvSpPr>
        <p:spPr/>
        <p:txBody>
          <a:bodyPr/>
          <a:lstStyle/>
          <a:p>
            <a:fld id="{8CECED11-46E6-4F12-B14C-0A1790243495}" type="slidenum">
              <a:rPr lang="ar-SA" altLang="en-US" smtClean="0"/>
              <a:pPr/>
              <a:t>22</a:t>
            </a:fld>
            <a:endParaRPr lang="en-US" altLang="en-US"/>
          </a:p>
        </p:txBody>
      </p:sp>
      <p:sp>
        <p:nvSpPr>
          <p:cNvPr id="3" name="Content Placeholder 2">
            <a:extLst>
              <a:ext uri="{FF2B5EF4-FFF2-40B4-BE49-F238E27FC236}">
                <a16:creationId xmlns:a16="http://schemas.microsoft.com/office/drawing/2014/main" id="{54A52CA9-3C08-432F-BA7A-150FA2EF688C}"/>
              </a:ext>
            </a:extLst>
          </p:cNvPr>
          <p:cNvSpPr>
            <a:spLocks noGrp="1"/>
          </p:cNvSpPr>
          <p:nvPr>
            <p:ph idx="1"/>
          </p:nvPr>
        </p:nvSpPr>
        <p:spPr>
          <a:xfrm>
            <a:off x="982133" y="3220384"/>
            <a:ext cx="7704667" cy="3332816"/>
          </a:xfrm>
        </p:spPr>
        <p:txBody>
          <a:bodyPr/>
          <a:lstStyle/>
          <a:p>
            <a:pPr algn="just"/>
            <a:r>
              <a:rPr lang="en-US" dirty="0" err="1"/>
              <a:t>Liskov</a:t>
            </a:r>
            <a:r>
              <a:rPr lang="en-US" dirty="0"/>
              <a:t> substitution principle:</a:t>
            </a:r>
          </a:p>
          <a:p>
            <a:pPr lvl="1" algn="just">
              <a:buFont typeface="Courier New" panose="02070309020205020404" pitchFamily="49" charset="0"/>
              <a:buChar char="o"/>
            </a:pPr>
            <a:r>
              <a:rPr lang="en-US" sz="1800" dirty="0"/>
              <a:t> applies to inheritance hierarchies.</a:t>
            </a:r>
          </a:p>
          <a:p>
            <a:pPr lvl="1" algn="just">
              <a:buFont typeface="Courier New" panose="02070309020205020404" pitchFamily="49" charset="0"/>
              <a:buChar char="o"/>
            </a:pPr>
            <a:r>
              <a:rPr lang="en-US" sz="1800" dirty="0"/>
              <a:t>states that is should be possible to treat a derived object as if it were a base object.</a:t>
            </a:r>
          </a:p>
          <a:p>
            <a:pPr algn="just"/>
            <a:r>
              <a:rPr lang="en-US" dirty="0"/>
              <a:t>Open-close principle:</a:t>
            </a:r>
          </a:p>
          <a:p>
            <a:pPr lvl="1" algn="just">
              <a:buFont typeface="Courier New" panose="02070309020205020404" pitchFamily="49" charset="0"/>
              <a:buChar char="o"/>
            </a:pPr>
            <a:r>
              <a:rPr lang="en-US" sz="1800" dirty="0">
                <a:cs typeface="Times New Roman" panose="02020603050405020304" pitchFamily="18" charset="0"/>
              </a:rPr>
              <a:t> states that a</a:t>
            </a:r>
            <a:r>
              <a:rPr lang="en-US" sz="1800" dirty="0">
                <a:effectLst/>
                <a:ea typeface="Times New Roman" panose="02020603050405020304" pitchFamily="18" charset="0"/>
                <a:cs typeface="Times New Roman" panose="02020603050405020304" pitchFamily="18" charset="0"/>
              </a:rPr>
              <a:t> module (or a class) should be open for extension but closed for modification.</a:t>
            </a:r>
          </a:p>
          <a:p>
            <a:pPr algn="just"/>
            <a:endParaRPr lang="en-US" dirty="0"/>
          </a:p>
          <a:p>
            <a:endParaRPr lang="en-US" sz="2800" dirty="0"/>
          </a:p>
          <a:p>
            <a:endParaRPr lang="en-US" sz="2800" dirty="0"/>
          </a:p>
          <a:p>
            <a:endParaRPr lang="en-US" sz="2800" dirty="0"/>
          </a:p>
        </p:txBody>
      </p:sp>
      <p:sp>
        <p:nvSpPr>
          <p:cNvPr id="5" name="Rectangle 4">
            <a:extLst>
              <a:ext uri="{FF2B5EF4-FFF2-40B4-BE49-F238E27FC236}">
                <a16:creationId xmlns:a16="http://schemas.microsoft.com/office/drawing/2014/main" id="{1F27C552-5330-472E-A0D1-18D77E2F6133}"/>
              </a:ext>
            </a:extLst>
          </p:cNvPr>
          <p:cNvSpPr/>
          <p:nvPr/>
        </p:nvSpPr>
        <p:spPr>
          <a:xfrm>
            <a:off x="7696200" y="990600"/>
            <a:ext cx="465667" cy="609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A</a:t>
            </a:r>
          </a:p>
        </p:txBody>
      </p:sp>
      <p:sp>
        <p:nvSpPr>
          <p:cNvPr id="6" name="Rectangle 5">
            <a:extLst>
              <a:ext uri="{FF2B5EF4-FFF2-40B4-BE49-F238E27FC236}">
                <a16:creationId xmlns:a16="http://schemas.microsoft.com/office/drawing/2014/main" id="{560A0AEB-27A9-460D-B65F-4B03A0ED4ACA}"/>
              </a:ext>
            </a:extLst>
          </p:cNvPr>
          <p:cNvSpPr/>
          <p:nvPr/>
        </p:nvSpPr>
        <p:spPr>
          <a:xfrm>
            <a:off x="7673340" y="2293619"/>
            <a:ext cx="465667" cy="609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t>
            </a:r>
          </a:p>
        </p:txBody>
      </p:sp>
      <p:sp>
        <p:nvSpPr>
          <p:cNvPr id="7" name="Arrow: Up 6">
            <a:extLst>
              <a:ext uri="{FF2B5EF4-FFF2-40B4-BE49-F238E27FC236}">
                <a16:creationId xmlns:a16="http://schemas.microsoft.com/office/drawing/2014/main" id="{33635859-4F7A-4C2B-AA94-4357FDC43EF4}"/>
              </a:ext>
            </a:extLst>
          </p:cNvPr>
          <p:cNvSpPr/>
          <p:nvPr/>
        </p:nvSpPr>
        <p:spPr>
          <a:xfrm>
            <a:off x="7848600" y="1600200"/>
            <a:ext cx="45719" cy="693419"/>
          </a:xfrm>
          <a:prstGeom prst="up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7903316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356E7-46DC-47D1-86C1-CC3FF071126C}"/>
              </a:ext>
            </a:extLst>
          </p:cNvPr>
          <p:cNvSpPr>
            <a:spLocks noGrp="1"/>
          </p:cNvSpPr>
          <p:nvPr>
            <p:ph type="title"/>
          </p:nvPr>
        </p:nvSpPr>
        <p:spPr/>
        <p:txBody>
          <a:bodyPr/>
          <a:lstStyle/>
          <a:p>
            <a:endParaRPr lang="en-US"/>
          </a:p>
        </p:txBody>
      </p:sp>
      <p:pic>
        <p:nvPicPr>
          <p:cNvPr id="6" name="Content Placeholder 5">
            <a:extLst>
              <a:ext uri="{FF2B5EF4-FFF2-40B4-BE49-F238E27FC236}">
                <a16:creationId xmlns:a16="http://schemas.microsoft.com/office/drawing/2014/main" id="{6792EDA7-0A68-4D4A-BB87-30CC93FDCEDD}"/>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7633" r="10507"/>
          <a:stretch/>
        </p:blipFill>
        <p:spPr>
          <a:xfrm>
            <a:off x="914400" y="1371600"/>
            <a:ext cx="7704667" cy="4485481"/>
          </a:xfrm>
        </p:spPr>
      </p:pic>
      <p:sp>
        <p:nvSpPr>
          <p:cNvPr id="4" name="Slide Number Placeholder 3">
            <a:extLst>
              <a:ext uri="{FF2B5EF4-FFF2-40B4-BE49-F238E27FC236}">
                <a16:creationId xmlns:a16="http://schemas.microsoft.com/office/drawing/2014/main" id="{2CA1941A-25D3-4636-9293-E5F35A498406}"/>
              </a:ext>
            </a:extLst>
          </p:cNvPr>
          <p:cNvSpPr>
            <a:spLocks noGrp="1"/>
          </p:cNvSpPr>
          <p:nvPr>
            <p:ph type="sldNum" sz="quarter" idx="12"/>
          </p:nvPr>
        </p:nvSpPr>
        <p:spPr/>
        <p:txBody>
          <a:bodyPr/>
          <a:lstStyle/>
          <a:p>
            <a:fld id="{8CECED11-46E6-4F12-B14C-0A1790243495}" type="slidenum">
              <a:rPr lang="ar-SA" altLang="en-US" smtClean="0"/>
              <a:pPr/>
              <a:t>23</a:t>
            </a:fld>
            <a:endParaRPr lang="en-US" altLang="en-US"/>
          </a:p>
        </p:txBody>
      </p:sp>
    </p:spTree>
    <p:extLst>
      <p:ext uri="{BB962C8B-B14F-4D97-AF65-F5344CB8AC3E}">
        <p14:creationId xmlns:p14="http://schemas.microsoft.com/office/powerpoint/2010/main" val="658639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D8491-8B78-4CD8-80C8-1D9926E07397}"/>
              </a:ext>
            </a:extLst>
          </p:cNvPr>
          <p:cNvSpPr>
            <a:spLocks noGrp="1"/>
          </p:cNvSpPr>
          <p:nvPr>
            <p:ph type="title"/>
          </p:nvPr>
        </p:nvSpPr>
        <p:spPr/>
        <p:txBody>
          <a:bodyPr/>
          <a:lstStyle/>
          <a:p>
            <a:r>
              <a:rPr lang="en-US" sz="3600" dirty="0"/>
              <a:t>Designing associations</a:t>
            </a:r>
          </a:p>
        </p:txBody>
      </p:sp>
      <p:sp>
        <p:nvSpPr>
          <p:cNvPr id="4" name="Slide Number Placeholder 3">
            <a:extLst>
              <a:ext uri="{FF2B5EF4-FFF2-40B4-BE49-F238E27FC236}">
                <a16:creationId xmlns:a16="http://schemas.microsoft.com/office/drawing/2014/main" id="{58E9401B-6809-46D1-AE71-96C84888A7F6}"/>
              </a:ext>
            </a:extLst>
          </p:cNvPr>
          <p:cNvSpPr>
            <a:spLocks noGrp="1"/>
          </p:cNvSpPr>
          <p:nvPr>
            <p:ph type="sldNum" sz="quarter" idx="12"/>
          </p:nvPr>
        </p:nvSpPr>
        <p:spPr/>
        <p:txBody>
          <a:bodyPr/>
          <a:lstStyle/>
          <a:p>
            <a:fld id="{8CECED11-46E6-4F12-B14C-0A1790243495}" type="slidenum">
              <a:rPr lang="ar-SA" altLang="en-US" smtClean="0"/>
              <a:pPr/>
              <a:t>24</a:t>
            </a:fld>
            <a:endParaRPr lang="en-US" altLang="en-US"/>
          </a:p>
        </p:txBody>
      </p:sp>
      <p:sp>
        <p:nvSpPr>
          <p:cNvPr id="3" name="Content Placeholder 2">
            <a:extLst>
              <a:ext uri="{FF2B5EF4-FFF2-40B4-BE49-F238E27FC236}">
                <a16:creationId xmlns:a16="http://schemas.microsoft.com/office/drawing/2014/main" id="{54A52CA9-3C08-432F-BA7A-150FA2EF688C}"/>
              </a:ext>
            </a:extLst>
          </p:cNvPr>
          <p:cNvSpPr>
            <a:spLocks noGrp="1"/>
          </p:cNvSpPr>
          <p:nvPr>
            <p:ph idx="1"/>
          </p:nvPr>
        </p:nvSpPr>
        <p:spPr>
          <a:xfrm>
            <a:off x="982133" y="1219200"/>
            <a:ext cx="7704667" cy="3332816"/>
          </a:xfrm>
        </p:spPr>
        <p:txBody>
          <a:bodyPr/>
          <a:lstStyle/>
          <a:p>
            <a:r>
              <a:rPr lang="en-US" sz="2000" dirty="0"/>
              <a:t>One – to – One associations :  converting associations ends to an attribute</a:t>
            </a:r>
          </a:p>
          <a:p>
            <a:endParaRPr lang="en-US" dirty="0"/>
          </a:p>
        </p:txBody>
      </p:sp>
      <p:pic>
        <p:nvPicPr>
          <p:cNvPr id="6" name="Picture 5">
            <a:extLst>
              <a:ext uri="{FF2B5EF4-FFF2-40B4-BE49-F238E27FC236}">
                <a16:creationId xmlns:a16="http://schemas.microsoft.com/office/drawing/2014/main" id="{17DA4029-60B9-4897-9987-A7CD4F2A9490}"/>
              </a:ext>
            </a:extLst>
          </p:cNvPr>
          <p:cNvPicPr>
            <a:picLocks noChangeAspect="1"/>
          </p:cNvPicPr>
          <p:nvPr/>
        </p:nvPicPr>
        <p:blipFill rotWithShape="1">
          <a:blip r:embed="rId2">
            <a:extLst>
              <a:ext uri="{28A0092B-C50C-407E-A947-70E740481C1C}">
                <a14:useLocalDpi xmlns:a14="http://schemas.microsoft.com/office/drawing/2010/main" val="0"/>
              </a:ext>
            </a:extLst>
          </a:blip>
          <a:srcRect t="2624" b="8127"/>
          <a:stretch/>
        </p:blipFill>
        <p:spPr>
          <a:xfrm>
            <a:off x="1205778" y="3200399"/>
            <a:ext cx="7239000" cy="2590801"/>
          </a:xfrm>
          <a:prstGeom prst="rect">
            <a:avLst/>
          </a:prstGeom>
        </p:spPr>
      </p:pic>
      <p:sp>
        <p:nvSpPr>
          <p:cNvPr id="7" name="TextBox 6">
            <a:extLst>
              <a:ext uri="{FF2B5EF4-FFF2-40B4-BE49-F238E27FC236}">
                <a16:creationId xmlns:a16="http://schemas.microsoft.com/office/drawing/2014/main" id="{0326C416-3A6B-4A0E-9821-5024C1C4FD00}"/>
              </a:ext>
            </a:extLst>
          </p:cNvPr>
          <p:cNvSpPr txBox="1"/>
          <p:nvPr/>
        </p:nvSpPr>
        <p:spPr>
          <a:xfrm>
            <a:off x="-1371600" y="1828800"/>
            <a:ext cx="2087881" cy="3493264"/>
          </a:xfrm>
          <a:prstGeom prst="rect">
            <a:avLst/>
          </a:prstGeom>
          <a:noFill/>
        </p:spPr>
        <p:txBody>
          <a:bodyPr wrap="square" rtlCol="0">
            <a:spAutoFit/>
          </a:bodyPr>
          <a:lstStyle/>
          <a:p>
            <a:r>
              <a:rPr lang="en-US" sz="1300" dirty="0"/>
              <a:t>Class Car</a:t>
            </a:r>
          </a:p>
          <a:p>
            <a:r>
              <a:rPr lang="en-US" sz="1300" dirty="0"/>
              <a:t>{</a:t>
            </a:r>
          </a:p>
          <a:p>
            <a:r>
              <a:rPr lang="en-US" sz="1300" dirty="0"/>
              <a:t>Private registration number;</a:t>
            </a:r>
          </a:p>
          <a:p>
            <a:r>
              <a:rPr lang="en-US" sz="1300" dirty="0"/>
              <a:t>…………………</a:t>
            </a:r>
          </a:p>
          <a:p>
            <a:r>
              <a:rPr lang="en-US" sz="1300" dirty="0"/>
              <a:t>}</a:t>
            </a:r>
          </a:p>
          <a:p>
            <a:endParaRPr lang="en-US" sz="1300" dirty="0"/>
          </a:p>
          <a:p>
            <a:endParaRPr lang="en-US" sz="1300" dirty="0"/>
          </a:p>
          <a:p>
            <a:r>
              <a:rPr lang="en-US" sz="1300" dirty="0"/>
              <a:t>Class Owner</a:t>
            </a:r>
          </a:p>
          <a:p>
            <a:r>
              <a:rPr lang="en-US" sz="1300" dirty="0"/>
              <a:t>{</a:t>
            </a:r>
          </a:p>
          <a:p>
            <a:r>
              <a:rPr lang="en-US" sz="1300" dirty="0"/>
              <a:t>Private string name ;</a:t>
            </a:r>
          </a:p>
          <a:p>
            <a:r>
              <a:rPr lang="en-US" sz="1300" dirty="0"/>
              <a:t>…………</a:t>
            </a:r>
          </a:p>
          <a:p>
            <a:r>
              <a:rPr lang="en-US" sz="1300" dirty="0"/>
              <a:t>Private Car c1;</a:t>
            </a:r>
          </a:p>
          <a:p>
            <a:endParaRPr lang="en-US" sz="1300" dirty="0"/>
          </a:p>
          <a:p>
            <a:endParaRPr lang="en-US" sz="1300" dirty="0"/>
          </a:p>
          <a:p>
            <a:endParaRPr lang="en-US" sz="1300" dirty="0"/>
          </a:p>
          <a:p>
            <a:r>
              <a:rPr lang="en-US" sz="1300" dirty="0"/>
              <a:t>}</a:t>
            </a:r>
          </a:p>
        </p:txBody>
      </p:sp>
    </p:spTree>
    <p:extLst>
      <p:ext uri="{BB962C8B-B14F-4D97-AF65-F5344CB8AC3E}">
        <p14:creationId xmlns:p14="http://schemas.microsoft.com/office/powerpoint/2010/main" val="7061448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28F45-8EAB-4CF3-B869-D76F1C7B4CCB}"/>
              </a:ext>
            </a:extLst>
          </p:cNvPr>
          <p:cNvSpPr>
            <a:spLocks noGrp="1"/>
          </p:cNvSpPr>
          <p:nvPr>
            <p:ph type="title"/>
          </p:nvPr>
        </p:nvSpPr>
        <p:spPr/>
        <p:txBody>
          <a:bodyPr/>
          <a:lstStyle/>
          <a:p>
            <a:r>
              <a:rPr lang="en-US" sz="3600" dirty="0"/>
              <a:t>Designing associations</a:t>
            </a:r>
          </a:p>
        </p:txBody>
      </p:sp>
      <p:sp>
        <p:nvSpPr>
          <p:cNvPr id="4" name="Slide Number Placeholder 3">
            <a:extLst>
              <a:ext uri="{FF2B5EF4-FFF2-40B4-BE49-F238E27FC236}">
                <a16:creationId xmlns:a16="http://schemas.microsoft.com/office/drawing/2014/main" id="{6121217A-CBF0-48B8-9154-42CAF954DBC5}"/>
              </a:ext>
            </a:extLst>
          </p:cNvPr>
          <p:cNvSpPr>
            <a:spLocks noGrp="1"/>
          </p:cNvSpPr>
          <p:nvPr>
            <p:ph type="sldNum" sz="quarter" idx="12"/>
          </p:nvPr>
        </p:nvSpPr>
        <p:spPr/>
        <p:txBody>
          <a:bodyPr/>
          <a:lstStyle/>
          <a:p>
            <a:fld id="{8CECED11-46E6-4F12-B14C-0A1790243495}" type="slidenum">
              <a:rPr lang="ar-SA" altLang="en-US" smtClean="0"/>
              <a:pPr/>
              <a:t>25</a:t>
            </a:fld>
            <a:endParaRPr lang="en-US" altLang="en-US"/>
          </a:p>
        </p:txBody>
      </p:sp>
      <p:pic>
        <p:nvPicPr>
          <p:cNvPr id="8" name="Picture 7">
            <a:extLst>
              <a:ext uri="{FF2B5EF4-FFF2-40B4-BE49-F238E27FC236}">
                <a16:creationId xmlns:a16="http://schemas.microsoft.com/office/drawing/2014/main" id="{F798EC47-98F1-4A4E-AAF4-A2A1496730D4}"/>
              </a:ext>
            </a:extLst>
          </p:cNvPr>
          <p:cNvPicPr>
            <a:picLocks noChangeAspect="1"/>
          </p:cNvPicPr>
          <p:nvPr/>
        </p:nvPicPr>
        <p:blipFill rotWithShape="1">
          <a:blip r:embed="rId2">
            <a:extLst>
              <a:ext uri="{28A0092B-C50C-407E-A947-70E740481C1C}">
                <a14:useLocalDpi xmlns:a14="http://schemas.microsoft.com/office/drawing/2010/main" val="0"/>
              </a:ext>
            </a:extLst>
          </a:blip>
          <a:srcRect t="3448"/>
          <a:stretch/>
        </p:blipFill>
        <p:spPr>
          <a:xfrm>
            <a:off x="2118632" y="2286000"/>
            <a:ext cx="5336874" cy="4267200"/>
          </a:xfrm>
          <a:prstGeom prst="rect">
            <a:avLst/>
          </a:prstGeom>
        </p:spPr>
      </p:pic>
      <p:sp>
        <p:nvSpPr>
          <p:cNvPr id="11" name="Content Placeholder 10">
            <a:extLst>
              <a:ext uri="{FF2B5EF4-FFF2-40B4-BE49-F238E27FC236}">
                <a16:creationId xmlns:a16="http://schemas.microsoft.com/office/drawing/2014/main" id="{772F5063-8969-4FFC-927E-7CE95DFEBA22}"/>
              </a:ext>
            </a:extLst>
          </p:cNvPr>
          <p:cNvSpPr>
            <a:spLocks noGrp="1"/>
          </p:cNvSpPr>
          <p:nvPr>
            <p:ph idx="1"/>
          </p:nvPr>
        </p:nvSpPr>
        <p:spPr>
          <a:xfrm>
            <a:off x="982133" y="609600"/>
            <a:ext cx="7704667" cy="3332816"/>
          </a:xfrm>
        </p:spPr>
        <p:txBody>
          <a:bodyPr/>
          <a:lstStyle/>
          <a:p>
            <a:r>
              <a:rPr lang="en-US" sz="2400" dirty="0"/>
              <a:t>One – to – Many associations :  using a collection class </a:t>
            </a:r>
          </a:p>
          <a:p>
            <a:endParaRPr lang="en-US" dirty="0"/>
          </a:p>
        </p:txBody>
      </p:sp>
      <p:sp>
        <p:nvSpPr>
          <p:cNvPr id="12" name="TextBox 11">
            <a:extLst>
              <a:ext uri="{FF2B5EF4-FFF2-40B4-BE49-F238E27FC236}">
                <a16:creationId xmlns:a16="http://schemas.microsoft.com/office/drawing/2014/main" id="{7D70EF7C-33AD-4740-9340-3E350DD9FA0E}"/>
              </a:ext>
            </a:extLst>
          </p:cNvPr>
          <p:cNvSpPr txBox="1"/>
          <p:nvPr/>
        </p:nvSpPr>
        <p:spPr>
          <a:xfrm>
            <a:off x="4754881" y="3733800"/>
            <a:ext cx="45719" cy="369332"/>
          </a:xfrm>
          <a:prstGeom prst="rect">
            <a:avLst/>
          </a:prstGeom>
          <a:noFill/>
        </p:spPr>
        <p:txBody>
          <a:bodyPr wrap="square" rtlCol="0">
            <a:spAutoFit/>
          </a:bodyPr>
          <a:lstStyle/>
          <a:p>
            <a:endParaRPr lang="en-US" dirty="0"/>
          </a:p>
        </p:txBody>
      </p:sp>
      <p:sp>
        <p:nvSpPr>
          <p:cNvPr id="13" name="TextBox 12">
            <a:extLst>
              <a:ext uri="{FF2B5EF4-FFF2-40B4-BE49-F238E27FC236}">
                <a16:creationId xmlns:a16="http://schemas.microsoft.com/office/drawing/2014/main" id="{2AEEE0F4-854A-4813-AD99-AD1E7DBB5D9B}"/>
              </a:ext>
            </a:extLst>
          </p:cNvPr>
          <p:cNvSpPr txBox="1"/>
          <p:nvPr/>
        </p:nvSpPr>
        <p:spPr>
          <a:xfrm>
            <a:off x="2590800" y="5638800"/>
            <a:ext cx="2895600" cy="369332"/>
          </a:xfrm>
          <a:prstGeom prst="rect">
            <a:avLst/>
          </a:prstGeom>
          <a:noFill/>
        </p:spPr>
        <p:txBody>
          <a:bodyPr wrap="square" rtlCol="0">
            <a:spAutoFit/>
          </a:bodyPr>
          <a:lstStyle/>
          <a:p>
            <a:r>
              <a:rPr lang="en-US" dirty="0"/>
              <a:t>- </a:t>
            </a:r>
            <a:r>
              <a:rPr lang="en-US" dirty="0" err="1"/>
              <a:t>camAdvert</a:t>
            </a:r>
            <a:r>
              <a:rPr lang="en-US" dirty="0"/>
              <a:t> : Advert[ ]</a:t>
            </a:r>
          </a:p>
        </p:txBody>
      </p:sp>
    </p:spTree>
    <p:extLst>
      <p:ext uri="{BB962C8B-B14F-4D97-AF65-F5344CB8AC3E}">
        <p14:creationId xmlns:p14="http://schemas.microsoft.com/office/powerpoint/2010/main" val="4125317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84318-1C96-4A57-B6A8-6836FCC7C429}"/>
              </a:ext>
            </a:extLst>
          </p:cNvPr>
          <p:cNvSpPr>
            <a:spLocks noGrp="1"/>
          </p:cNvSpPr>
          <p:nvPr>
            <p:ph type="title"/>
          </p:nvPr>
        </p:nvSpPr>
        <p:spPr/>
        <p:txBody>
          <a:bodyPr/>
          <a:lstStyle/>
          <a:p>
            <a:r>
              <a:rPr lang="en-US" dirty="0"/>
              <a:t>Analysis vs Design </a:t>
            </a:r>
          </a:p>
        </p:txBody>
      </p:sp>
      <p:sp>
        <p:nvSpPr>
          <p:cNvPr id="3" name="Content Placeholder 2">
            <a:extLst>
              <a:ext uri="{FF2B5EF4-FFF2-40B4-BE49-F238E27FC236}">
                <a16:creationId xmlns:a16="http://schemas.microsoft.com/office/drawing/2014/main" id="{E35BA462-A5A2-42E3-9558-2F4BA615EE77}"/>
              </a:ext>
            </a:extLst>
          </p:cNvPr>
          <p:cNvSpPr>
            <a:spLocks noGrp="1"/>
          </p:cNvSpPr>
          <p:nvPr>
            <p:ph idx="1"/>
          </p:nvPr>
        </p:nvSpPr>
        <p:spPr>
          <a:xfrm>
            <a:off x="948266" y="1416051"/>
            <a:ext cx="7704667" cy="5715000"/>
          </a:xfrm>
        </p:spPr>
        <p:txBody>
          <a:bodyPr/>
          <a:lstStyle/>
          <a:p>
            <a:pPr algn="just"/>
            <a:r>
              <a:rPr lang="en-US" sz="2000" b="0" i="0" dirty="0">
                <a:solidFill>
                  <a:srgbClr val="343A40"/>
                </a:solidFill>
                <a:effectLst/>
              </a:rPr>
              <a:t>There may be many possible design solutions, but the intention is to produce the best possible solution in the circumstances.</a:t>
            </a:r>
          </a:p>
          <a:p>
            <a:pPr algn="just"/>
            <a:r>
              <a:rPr lang="en-US" sz="2800" b="0" i="0" dirty="0">
                <a:solidFill>
                  <a:srgbClr val="343A40"/>
                </a:solidFill>
                <a:effectLst/>
              </a:rPr>
              <a:t> </a:t>
            </a:r>
            <a:r>
              <a:rPr lang="en-US" sz="2000" b="0" i="0" dirty="0">
                <a:solidFill>
                  <a:srgbClr val="343A40"/>
                </a:solidFill>
                <a:effectLst/>
              </a:rPr>
              <a:t>Design can be seen either as a stage in the systems development lifecycle or as an activity that takes place within the development of a system. </a:t>
            </a:r>
          </a:p>
          <a:p>
            <a:pPr algn="just"/>
            <a:r>
              <a:rPr lang="en-US" sz="2000" b="0" i="0" dirty="0">
                <a:solidFill>
                  <a:srgbClr val="343A40"/>
                </a:solidFill>
                <a:effectLst/>
              </a:rPr>
              <a:t>In projects that follow the waterfall lifecycle model, the Analysis stage will be completed before the Design stage begins. </a:t>
            </a:r>
          </a:p>
          <a:p>
            <a:pPr algn="just"/>
            <a:r>
              <a:rPr lang="en-US" sz="2000" b="0" i="0" dirty="0">
                <a:solidFill>
                  <a:srgbClr val="343A40"/>
                </a:solidFill>
                <a:effectLst/>
              </a:rPr>
              <a:t>However, in projects that follow an iterative lifecycle, design is not such a clear-cut stage, but is rather an activity that will be carried out on the evolving model of the system.</a:t>
            </a:r>
            <a:endParaRPr lang="en-US" sz="3600" dirty="0"/>
          </a:p>
          <a:p>
            <a:pPr algn="just"/>
            <a:endParaRPr lang="en-US" sz="2800" dirty="0"/>
          </a:p>
        </p:txBody>
      </p:sp>
      <p:sp>
        <p:nvSpPr>
          <p:cNvPr id="4" name="Slide Number Placeholder 3">
            <a:extLst>
              <a:ext uri="{FF2B5EF4-FFF2-40B4-BE49-F238E27FC236}">
                <a16:creationId xmlns:a16="http://schemas.microsoft.com/office/drawing/2014/main" id="{17179226-B8A2-4458-93E9-82C9415B8E2D}"/>
              </a:ext>
            </a:extLst>
          </p:cNvPr>
          <p:cNvSpPr>
            <a:spLocks noGrp="1"/>
          </p:cNvSpPr>
          <p:nvPr>
            <p:ph type="sldNum" sz="quarter" idx="12"/>
          </p:nvPr>
        </p:nvSpPr>
        <p:spPr/>
        <p:txBody>
          <a:bodyPr/>
          <a:lstStyle/>
          <a:p>
            <a:fld id="{8CECED11-46E6-4F12-B14C-0A1790243495}" type="slidenum">
              <a:rPr lang="ar-SA" altLang="en-US" smtClean="0"/>
              <a:pPr/>
              <a:t>3</a:t>
            </a:fld>
            <a:endParaRPr lang="en-US" altLang="en-US"/>
          </a:p>
        </p:txBody>
      </p:sp>
    </p:spTree>
    <p:extLst>
      <p:ext uri="{BB962C8B-B14F-4D97-AF65-F5344CB8AC3E}">
        <p14:creationId xmlns:p14="http://schemas.microsoft.com/office/powerpoint/2010/main" val="2450917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84318-1C96-4A57-B6A8-6836FCC7C429}"/>
              </a:ext>
            </a:extLst>
          </p:cNvPr>
          <p:cNvSpPr>
            <a:spLocks noGrp="1"/>
          </p:cNvSpPr>
          <p:nvPr>
            <p:ph type="title"/>
          </p:nvPr>
        </p:nvSpPr>
        <p:spPr/>
        <p:txBody>
          <a:bodyPr/>
          <a:lstStyle/>
          <a:p>
            <a:r>
              <a:rPr lang="en-US" dirty="0"/>
              <a:t>Analysis vs Design </a:t>
            </a:r>
          </a:p>
        </p:txBody>
      </p:sp>
      <p:sp>
        <p:nvSpPr>
          <p:cNvPr id="3" name="Content Placeholder 2">
            <a:extLst>
              <a:ext uri="{FF2B5EF4-FFF2-40B4-BE49-F238E27FC236}">
                <a16:creationId xmlns:a16="http://schemas.microsoft.com/office/drawing/2014/main" id="{E35BA462-A5A2-42E3-9558-2F4BA615EE77}"/>
              </a:ext>
            </a:extLst>
          </p:cNvPr>
          <p:cNvSpPr>
            <a:spLocks noGrp="1"/>
          </p:cNvSpPr>
          <p:nvPr>
            <p:ph idx="1"/>
          </p:nvPr>
        </p:nvSpPr>
        <p:spPr>
          <a:xfrm>
            <a:off x="982133" y="1676400"/>
            <a:ext cx="7704667" cy="3332816"/>
          </a:xfrm>
        </p:spPr>
        <p:txBody>
          <a:bodyPr/>
          <a:lstStyle/>
          <a:p>
            <a:pPr algn="just"/>
            <a:r>
              <a:rPr lang="en-US" sz="2000" b="1" i="0" dirty="0">
                <a:solidFill>
                  <a:srgbClr val="343A40"/>
                </a:solidFill>
                <a:effectLst/>
              </a:rPr>
              <a:t>Example from Agate case study:</a:t>
            </a:r>
          </a:p>
          <a:p>
            <a:pPr algn="just">
              <a:buFont typeface="Wingdings" panose="05000000000000000000" pitchFamily="2" charset="2"/>
              <a:buChar char="ü"/>
            </a:pPr>
            <a:r>
              <a:rPr lang="en-US" sz="2000" b="0" i="0" dirty="0">
                <a:solidFill>
                  <a:srgbClr val="343A40"/>
                </a:solidFill>
                <a:effectLst/>
              </a:rPr>
              <a:t>Analysis identifies the fact that each Campaign has a ti</a:t>
            </a:r>
            <a:r>
              <a:rPr lang="en-US" sz="2000" dirty="0">
                <a:solidFill>
                  <a:srgbClr val="343A40"/>
                </a:solidFill>
              </a:rPr>
              <a:t>t</a:t>
            </a:r>
            <a:r>
              <a:rPr lang="en-US" sz="2000" b="0" i="0" dirty="0">
                <a:solidFill>
                  <a:srgbClr val="343A40"/>
                </a:solidFill>
                <a:effectLst/>
              </a:rPr>
              <a:t>tle attribute, and this fact is documented in t</a:t>
            </a:r>
            <a:r>
              <a:rPr lang="en-US" sz="2000" dirty="0">
                <a:solidFill>
                  <a:srgbClr val="343A40"/>
                </a:solidFill>
              </a:rPr>
              <a:t>he</a:t>
            </a:r>
            <a:r>
              <a:rPr lang="en-US" sz="2000" b="0" i="0" dirty="0">
                <a:solidFill>
                  <a:srgbClr val="343A40"/>
                </a:solidFill>
                <a:effectLst/>
              </a:rPr>
              <a:t> class model. </a:t>
            </a:r>
          </a:p>
          <a:p>
            <a:pPr algn="just">
              <a:buFont typeface="Wingdings" panose="05000000000000000000" pitchFamily="2" charset="2"/>
              <a:buChar char="ü"/>
            </a:pPr>
            <a:r>
              <a:rPr lang="en-US" sz="2000" b="0" i="0" dirty="0">
                <a:solidFill>
                  <a:srgbClr val="343A40"/>
                </a:solidFill>
                <a:effectLst/>
              </a:rPr>
              <a:t>Design determines how this will be entered into the system, displayed on screen and stored in some kind of database together with all the other attributes of Campaign and other classes.</a:t>
            </a:r>
          </a:p>
        </p:txBody>
      </p:sp>
      <p:sp>
        <p:nvSpPr>
          <p:cNvPr id="4" name="Slide Number Placeholder 3">
            <a:extLst>
              <a:ext uri="{FF2B5EF4-FFF2-40B4-BE49-F238E27FC236}">
                <a16:creationId xmlns:a16="http://schemas.microsoft.com/office/drawing/2014/main" id="{17179226-B8A2-4458-93E9-82C9415B8E2D}"/>
              </a:ext>
            </a:extLst>
          </p:cNvPr>
          <p:cNvSpPr>
            <a:spLocks noGrp="1"/>
          </p:cNvSpPr>
          <p:nvPr>
            <p:ph type="sldNum" sz="quarter" idx="12"/>
          </p:nvPr>
        </p:nvSpPr>
        <p:spPr/>
        <p:txBody>
          <a:bodyPr/>
          <a:lstStyle/>
          <a:p>
            <a:fld id="{8CECED11-46E6-4F12-B14C-0A1790243495}" type="slidenum">
              <a:rPr lang="ar-SA" altLang="en-US" smtClean="0"/>
              <a:pPr/>
              <a:t>4</a:t>
            </a:fld>
            <a:endParaRPr lang="en-US" altLang="en-US"/>
          </a:p>
        </p:txBody>
      </p:sp>
    </p:spTree>
    <p:extLst>
      <p:ext uri="{BB962C8B-B14F-4D97-AF65-F5344CB8AC3E}">
        <p14:creationId xmlns:p14="http://schemas.microsoft.com/office/powerpoint/2010/main" val="1275801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8190D-8928-488D-928D-FE5421DBA297}"/>
              </a:ext>
            </a:extLst>
          </p:cNvPr>
          <p:cNvSpPr>
            <a:spLocks noGrp="1"/>
          </p:cNvSpPr>
          <p:nvPr>
            <p:ph type="title"/>
          </p:nvPr>
        </p:nvSpPr>
        <p:spPr/>
        <p:txBody>
          <a:bodyPr/>
          <a:lstStyle/>
          <a:p>
            <a:r>
              <a:rPr lang="en-US" dirty="0"/>
              <a:t>System Design vs Detailed Design</a:t>
            </a:r>
          </a:p>
        </p:txBody>
      </p:sp>
      <p:sp>
        <p:nvSpPr>
          <p:cNvPr id="3" name="Content Placeholder 2">
            <a:extLst>
              <a:ext uri="{FF2B5EF4-FFF2-40B4-BE49-F238E27FC236}">
                <a16:creationId xmlns:a16="http://schemas.microsoft.com/office/drawing/2014/main" id="{2A88E8D2-B1C4-4DB0-86D3-7C49B4DF2F43}"/>
              </a:ext>
            </a:extLst>
          </p:cNvPr>
          <p:cNvSpPr>
            <a:spLocks noGrp="1"/>
          </p:cNvSpPr>
          <p:nvPr>
            <p:ph idx="1"/>
          </p:nvPr>
        </p:nvSpPr>
        <p:spPr>
          <a:xfrm>
            <a:off x="982133" y="2362200"/>
            <a:ext cx="7704667" cy="3332816"/>
          </a:xfrm>
        </p:spPr>
        <p:txBody>
          <a:bodyPr/>
          <a:lstStyle/>
          <a:p>
            <a:pPr algn="just"/>
            <a:r>
              <a:rPr lang="en-US" sz="2000" dirty="0"/>
              <a:t>During system design the designer make decisions that will affect the system as a whole.</a:t>
            </a:r>
          </a:p>
          <a:p>
            <a:pPr algn="just"/>
            <a:r>
              <a:rPr lang="en-US" sz="2000" dirty="0"/>
              <a:t>The most important aspect of this is the overall architecture of the system.</a:t>
            </a:r>
          </a:p>
          <a:p>
            <a:pPr algn="just"/>
            <a:r>
              <a:rPr lang="en-US" sz="2000" dirty="0"/>
              <a:t>System design includes choosing technologies and frameworks, and setting standards.</a:t>
            </a:r>
          </a:p>
          <a:p>
            <a:pPr algn="just"/>
            <a:r>
              <a:rPr lang="en-US" sz="2000" dirty="0"/>
              <a:t>For example: </a:t>
            </a:r>
          </a:p>
          <a:p>
            <a:pPr lvl="1" algn="just">
              <a:buFont typeface="Wingdings" panose="05000000000000000000" pitchFamily="2" charset="2"/>
              <a:buChar char="ü"/>
            </a:pPr>
            <a:r>
              <a:rPr lang="en-US" sz="1800" dirty="0"/>
              <a:t>If a system uses client-server architecture, how processes and objects will be distributed on different machines? What subsystems will be allocated to different processers ?	</a:t>
            </a:r>
          </a:p>
          <a:p>
            <a:pPr lvl="1" algn="just">
              <a:buFont typeface="Wingdings" panose="05000000000000000000" pitchFamily="2" charset="2"/>
              <a:buChar char="ü"/>
            </a:pPr>
            <a:r>
              <a:rPr lang="en-US" sz="1800" dirty="0"/>
              <a:t>Existing standards such as screen layouts , construction guidelines, database design </a:t>
            </a:r>
            <a:endParaRPr lang="en-US" sz="2400" dirty="0"/>
          </a:p>
        </p:txBody>
      </p:sp>
      <p:sp>
        <p:nvSpPr>
          <p:cNvPr id="4" name="Slide Number Placeholder 3">
            <a:extLst>
              <a:ext uri="{FF2B5EF4-FFF2-40B4-BE49-F238E27FC236}">
                <a16:creationId xmlns:a16="http://schemas.microsoft.com/office/drawing/2014/main" id="{43C3F7E0-633B-440F-9FDD-E18088455697}"/>
              </a:ext>
            </a:extLst>
          </p:cNvPr>
          <p:cNvSpPr>
            <a:spLocks noGrp="1"/>
          </p:cNvSpPr>
          <p:nvPr>
            <p:ph type="sldNum" sz="quarter" idx="12"/>
          </p:nvPr>
        </p:nvSpPr>
        <p:spPr/>
        <p:txBody>
          <a:bodyPr/>
          <a:lstStyle/>
          <a:p>
            <a:fld id="{8CECED11-46E6-4F12-B14C-0A1790243495}" type="slidenum">
              <a:rPr lang="ar-SA" altLang="en-US" smtClean="0"/>
              <a:pPr/>
              <a:t>5</a:t>
            </a:fld>
            <a:endParaRPr lang="en-US" altLang="en-US"/>
          </a:p>
        </p:txBody>
      </p:sp>
    </p:spTree>
    <p:extLst>
      <p:ext uri="{BB962C8B-B14F-4D97-AF65-F5344CB8AC3E}">
        <p14:creationId xmlns:p14="http://schemas.microsoft.com/office/powerpoint/2010/main" val="4293752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8190D-8928-488D-928D-FE5421DBA297}"/>
              </a:ext>
            </a:extLst>
          </p:cNvPr>
          <p:cNvSpPr>
            <a:spLocks noGrp="1"/>
          </p:cNvSpPr>
          <p:nvPr>
            <p:ph type="title"/>
          </p:nvPr>
        </p:nvSpPr>
        <p:spPr/>
        <p:txBody>
          <a:bodyPr/>
          <a:lstStyle/>
          <a:p>
            <a:r>
              <a:rPr lang="en-US" dirty="0"/>
              <a:t>System Design vs Detailed Design</a:t>
            </a:r>
          </a:p>
        </p:txBody>
      </p:sp>
      <p:sp>
        <p:nvSpPr>
          <p:cNvPr id="3" name="Content Placeholder 2">
            <a:extLst>
              <a:ext uri="{FF2B5EF4-FFF2-40B4-BE49-F238E27FC236}">
                <a16:creationId xmlns:a16="http://schemas.microsoft.com/office/drawing/2014/main" id="{2A88E8D2-B1C4-4DB0-86D3-7C49B4DF2F43}"/>
              </a:ext>
            </a:extLst>
          </p:cNvPr>
          <p:cNvSpPr>
            <a:spLocks noGrp="1"/>
          </p:cNvSpPr>
          <p:nvPr>
            <p:ph idx="1"/>
          </p:nvPr>
        </p:nvSpPr>
        <p:spPr>
          <a:xfrm>
            <a:off x="982133" y="2458384"/>
            <a:ext cx="7704667" cy="3332816"/>
          </a:xfrm>
        </p:spPr>
        <p:txBody>
          <a:bodyPr/>
          <a:lstStyle/>
          <a:p>
            <a:pPr algn="just"/>
            <a:r>
              <a:rPr lang="en-US" sz="2000" dirty="0"/>
              <a:t>Detailed design is simply about designing inputs, outputs, processes and file or database structure.</a:t>
            </a:r>
          </a:p>
          <a:p>
            <a:pPr algn="just"/>
            <a:r>
              <a:rPr lang="en-US" sz="2000" dirty="0"/>
              <a:t>Detailed design in OO systems, includes designing user interfaces, interactions, classes and data storage. </a:t>
            </a:r>
          </a:p>
          <a:p>
            <a:pPr algn="just"/>
            <a:r>
              <a:rPr lang="en-US" sz="2000" dirty="0"/>
              <a:t>Design activity is concerned with turning an analysis model into a specification of a system that can be given to programmers to build.</a:t>
            </a:r>
          </a:p>
          <a:p>
            <a:pPr algn="just"/>
            <a:r>
              <a:rPr lang="en-US" sz="2000" dirty="0"/>
              <a:t>Design adds details to analysis model , attributes type and visibility , operations visibility and signature </a:t>
            </a:r>
          </a:p>
          <a:p>
            <a:pPr algn="just"/>
            <a:r>
              <a:rPr lang="en-US" sz="2000" dirty="0"/>
              <a:t>New classes might be added, new associations might emerge.</a:t>
            </a:r>
          </a:p>
          <a:p>
            <a:pPr algn="just"/>
            <a:r>
              <a:rPr lang="en-US" sz="2000" dirty="0"/>
              <a:t>Design will add classes that  supports input and output and that allows data to be stored in a database</a:t>
            </a:r>
          </a:p>
        </p:txBody>
      </p:sp>
      <p:sp>
        <p:nvSpPr>
          <p:cNvPr id="4" name="Slide Number Placeholder 3">
            <a:extLst>
              <a:ext uri="{FF2B5EF4-FFF2-40B4-BE49-F238E27FC236}">
                <a16:creationId xmlns:a16="http://schemas.microsoft.com/office/drawing/2014/main" id="{43C3F7E0-633B-440F-9FDD-E18088455697}"/>
              </a:ext>
            </a:extLst>
          </p:cNvPr>
          <p:cNvSpPr>
            <a:spLocks noGrp="1"/>
          </p:cNvSpPr>
          <p:nvPr>
            <p:ph type="sldNum" sz="quarter" idx="12"/>
          </p:nvPr>
        </p:nvSpPr>
        <p:spPr/>
        <p:txBody>
          <a:bodyPr/>
          <a:lstStyle/>
          <a:p>
            <a:fld id="{8CECED11-46E6-4F12-B14C-0A1790243495}" type="slidenum">
              <a:rPr lang="ar-SA" altLang="en-US" smtClean="0"/>
              <a:pPr/>
              <a:t>6</a:t>
            </a:fld>
            <a:endParaRPr lang="en-US" altLang="en-US"/>
          </a:p>
        </p:txBody>
      </p:sp>
    </p:spTree>
    <p:extLst>
      <p:ext uri="{BB962C8B-B14F-4D97-AF65-F5344CB8AC3E}">
        <p14:creationId xmlns:p14="http://schemas.microsoft.com/office/powerpoint/2010/main" val="489907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D8491-8B78-4CD8-80C8-1D9926E07397}"/>
              </a:ext>
            </a:extLst>
          </p:cNvPr>
          <p:cNvSpPr>
            <a:spLocks noGrp="1"/>
          </p:cNvSpPr>
          <p:nvPr>
            <p:ph type="title"/>
          </p:nvPr>
        </p:nvSpPr>
        <p:spPr/>
        <p:txBody>
          <a:bodyPr/>
          <a:lstStyle/>
          <a:p>
            <a:r>
              <a:rPr lang="en-US" sz="3600" dirty="0"/>
              <a:t>What to add to OO detailed design?</a:t>
            </a:r>
          </a:p>
        </p:txBody>
      </p:sp>
      <p:sp>
        <p:nvSpPr>
          <p:cNvPr id="3" name="Content Placeholder 2">
            <a:extLst>
              <a:ext uri="{FF2B5EF4-FFF2-40B4-BE49-F238E27FC236}">
                <a16:creationId xmlns:a16="http://schemas.microsoft.com/office/drawing/2014/main" id="{F954DA94-DEE3-4679-A9E9-536BCD47A8E0}"/>
              </a:ext>
            </a:extLst>
          </p:cNvPr>
          <p:cNvSpPr>
            <a:spLocks noGrp="1"/>
          </p:cNvSpPr>
          <p:nvPr>
            <p:ph idx="1"/>
          </p:nvPr>
        </p:nvSpPr>
        <p:spPr>
          <a:xfrm>
            <a:off x="1210733" y="2057400"/>
            <a:ext cx="7704667" cy="3332816"/>
          </a:xfrm>
        </p:spPr>
        <p:txBody>
          <a:bodyPr/>
          <a:lstStyle/>
          <a:p>
            <a:r>
              <a:rPr lang="en-US" dirty="0"/>
              <a:t>Attributes data types</a:t>
            </a:r>
          </a:p>
          <a:p>
            <a:r>
              <a:rPr lang="en-US" dirty="0"/>
              <a:t>Derived attributes</a:t>
            </a:r>
          </a:p>
          <a:p>
            <a:r>
              <a:rPr lang="en-US" dirty="0"/>
              <a:t>Primary operations</a:t>
            </a:r>
          </a:p>
          <a:p>
            <a:r>
              <a:rPr lang="en-US" dirty="0"/>
              <a:t>Operation signature</a:t>
            </a:r>
          </a:p>
          <a:p>
            <a:r>
              <a:rPr lang="en-US" dirty="0"/>
              <a:t>Visibility </a:t>
            </a:r>
          </a:p>
        </p:txBody>
      </p:sp>
      <p:sp>
        <p:nvSpPr>
          <p:cNvPr id="4" name="Slide Number Placeholder 3">
            <a:extLst>
              <a:ext uri="{FF2B5EF4-FFF2-40B4-BE49-F238E27FC236}">
                <a16:creationId xmlns:a16="http://schemas.microsoft.com/office/drawing/2014/main" id="{58E9401B-6809-46D1-AE71-96C84888A7F6}"/>
              </a:ext>
            </a:extLst>
          </p:cNvPr>
          <p:cNvSpPr>
            <a:spLocks noGrp="1"/>
          </p:cNvSpPr>
          <p:nvPr>
            <p:ph type="sldNum" sz="quarter" idx="12"/>
          </p:nvPr>
        </p:nvSpPr>
        <p:spPr/>
        <p:txBody>
          <a:bodyPr/>
          <a:lstStyle/>
          <a:p>
            <a:fld id="{8CECED11-46E6-4F12-B14C-0A1790243495}" type="slidenum">
              <a:rPr lang="ar-SA" altLang="en-US" smtClean="0"/>
              <a:pPr/>
              <a:t>7</a:t>
            </a:fld>
            <a:endParaRPr lang="en-US" altLang="en-US"/>
          </a:p>
        </p:txBody>
      </p:sp>
    </p:spTree>
    <p:extLst>
      <p:ext uri="{BB962C8B-B14F-4D97-AF65-F5344CB8AC3E}">
        <p14:creationId xmlns:p14="http://schemas.microsoft.com/office/powerpoint/2010/main" val="2429189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D8491-8B78-4CD8-80C8-1D9926E07397}"/>
              </a:ext>
            </a:extLst>
          </p:cNvPr>
          <p:cNvSpPr>
            <a:spLocks noGrp="1"/>
          </p:cNvSpPr>
          <p:nvPr>
            <p:ph type="title"/>
          </p:nvPr>
        </p:nvSpPr>
        <p:spPr/>
        <p:txBody>
          <a:bodyPr/>
          <a:lstStyle/>
          <a:p>
            <a:r>
              <a:rPr lang="en-US" sz="3600" dirty="0"/>
              <a:t>Attributes data types</a:t>
            </a:r>
          </a:p>
        </p:txBody>
      </p:sp>
      <p:sp>
        <p:nvSpPr>
          <p:cNvPr id="3" name="Content Placeholder 2">
            <a:extLst>
              <a:ext uri="{FF2B5EF4-FFF2-40B4-BE49-F238E27FC236}">
                <a16:creationId xmlns:a16="http://schemas.microsoft.com/office/drawing/2014/main" id="{F954DA94-DEE3-4679-A9E9-536BCD47A8E0}"/>
              </a:ext>
            </a:extLst>
          </p:cNvPr>
          <p:cNvSpPr>
            <a:spLocks noGrp="1"/>
          </p:cNvSpPr>
          <p:nvPr>
            <p:ph idx="1"/>
          </p:nvPr>
        </p:nvSpPr>
        <p:spPr>
          <a:xfrm>
            <a:off x="1143000" y="2438401"/>
            <a:ext cx="7704667" cy="3332816"/>
          </a:xfrm>
        </p:spPr>
        <p:txBody>
          <a:bodyPr/>
          <a:lstStyle/>
          <a:p>
            <a:r>
              <a:rPr lang="en-US" sz="2000" dirty="0"/>
              <a:t>Attributes have to be specified in terms of data types and sometimes initial values.</a:t>
            </a:r>
          </a:p>
          <a:p>
            <a:r>
              <a:rPr lang="en-US" sz="2000" dirty="0"/>
              <a:t>Common data types:</a:t>
            </a:r>
          </a:p>
          <a:p>
            <a:pPr lvl="1">
              <a:buFont typeface="Wingdings" panose="05000000000000000000" pitchFamily="2" charset="2"/>
              <a:buChar char="ü"/>
            </a:pPr>
            <a:r>
              <a:rPr lang="en-US" dirty="0"/>
              <a:t>Boolean</a:t>
            </a:r>
          </a:p>
          <a:p>
            <a:pPr lvl="1">
              <a:buFont typeface="Wingdings" panose="05000000000000000000" pitchFamily="2" charset="2"/>
              <a:buChar char="ü"/>
            </a:pPr>
            <a:r>
              <a:rPr lang="en-US" dirty="0"/>
              <a:t>Character  </a:t>
            </a:r>
          </a:p>
          <a:p>
            <a:pPr lvl="1">
              <a:buFont typeface="Wingdings" panose="05000000000000000000" pitchFamily="2" charset="2"/>
              <a:buChar char="ü"/>
            </a:pPr>
            <a:r>
              <a:rPr lang="en-US" dirty="0"/>
              <a:t>Integer</a:t>
            </a:r>
          </a:p>
          <a:p>
            <a:pPr lvl="1">
              <a:buFont typeface="Wingdings" panose="05000000000000000000" pitchFamily="2" charset="2"/>
              <a:buChar char="ü"/>
            </a:pPr>
            <a:r>
              <a:rPr lang="en-US" dirty="0"/>
              <a:t>Floating-point data types (float, double, decimal)</a:t>
            </a:r>
          </a:p>
          <a:p>
            <a:pPr lvl="1">
              <a:buFont typeface="Wingdings" panose="05000000000000000000" pitchFamily="2" charset="2"/>
              <a:buChar char="ü"/>
            </a:pPr>
            <a:r>
              <a:rPr lang="en-US" dirty="0"/>
              <a:t>String</a:t>
            </a:r>
          </a:p>
          <a:p>
            <a:pPr lvl="1">
              <a:buFont typeface="Wingdings" panose="05000000000000000000" pitchFamily="2" charset="2"/>
              <a:buChar char="ü"/>
            </a:pPr>
            <a:endParaRPr lang="en-US" dirty="0"/>
          </a:p>
          <a:p>
            <a:r>
              <a:rPr lang="en-US" sz="2000" dirty="0"/>
              <a:t>Some OO programming languages provide complex data types like currency (money) , date , etc.</a:t>
            </a:r>
          </a:p>
        </p:txBody>
      </p:sp>
      <p:sp>
        <p:nvSpPr>
          <p:cNvPr id="4" name="Slide Number Placeholder 3">
            <a:extLst>
              <a:ext uri="{FF2B5EF4-FFF2-40B4-BE49-F238E27FC236}">
                <a16:creationId xmlns:a16="http://schemas.microsoft.com/office/drawing/2014/main" id="{58E9401B-6809-46D1-AE71-96C84888A7F6}"/>
              </a:ext>
            </a:extLst>
          </p:cNvPr>
          <p:cNvSpPr>
            <a:spLocks noGrp="1"/>
          </p:cNvSpPr>
          <p:nvPr>
            <p:ph type="sldNum" sz="quarter" idx="12"/>
          </p:nvPr>
        </p:nvSpPr>
        <p:spPr/>
        <p:txBody>
          <a:bodyPr/>
          <a:lstStyle/>
          <a:p>
            <a:fld id="{8CECED11-46E6-4F12-B14C-0A1790243495}" type="slidenum">
              <a:rPr lang="ar-SA" altLang="en-US" smtClean="0"/>
              <a:pPr/>
              <a:t>8</a:t>
            </a:fld>
            <a:endParaRPr lang="en-US" altLang="en-US"/>
          </a:p>
        </p:txBody>
      </p:sp>
    </p:spTree>
    <p:extLst>
      <p:ext uri="{BB962C8B-B14F-4D97-AF65-F5344CB8AC3E}">
        <p14:creationId xmlns:p14="http://schemas.microsoft.com/office/powerpoint/2010/main" val="294874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D8491-8B78-4CD8-80C8-1D9926E07397}"/>
              </a:ext>
            </a:extLst>
          </p:cNvPr>
          <p:cNvSpPr>
            <a:spLocks noGrp="1"/>
          </p:cNvSpPr>
          <p:nvPr>
            <p:ph type="title"/>
          </p:nvPr>
        </p:nvSpPr>
        <p:spPr/>
        <p:txBody>
          <a:bodyPr/>
          <a:lstStyle/>
          <a:p>
            <a:r>
              <a:rPr lang="en-US" sz="3600" dirty="0"/>
              <a:t>Attributes data types</a:t>
            </a:r>
          </a:p>
        </p:txBody>
      </p:sp>
      <p:sp>
        <p:nvSpPr>
          <p:cNvPr id="3" name="Content Placeholder 2">
            <a:extLst>
              <a:ext uri="{FF2B5EF4-FFF2-40B4-BE49-F238E27FC236}">
                <a16:creationId xmlns:a16="http://schemas.microsoft.com/office/drawing/2014/main" id="{F954DA94-DEE3-4679-A9E9-536BCD47A8E0}"/>
              </a:ext>
            </a:extLst>
          </p:cNvPr>
          <p:cNvSpPr>
            <a:spLocks noGrp="1"/>
          </p:cNvSpPr>
          <p:nvPr>
            <p:ph idx="1"/>
          </p:nvPr>
        </p:nvSpPr>
        <p:spPr>
          <a:xfrm>
            <a:off x="1210733" y="2057400"/>
            <a:ext cx="7704667" cy="3332816"/>
          </a:xfrm>
        </p:spPr>
        <p:txBody>
          <a:bodyPr/>
          <a:lstStyle/>
          <a:p>
            <a:r>
              <a:rPr lang="en-US" dirty="0"/>
              <a:t>Examples:</a:t>
            </a:r>
          </a:p>
          <a:p>
            <a:pPr marL="0" indent="0">
              <a:buNone/>
            </a:pPr>
            <a:r>
              <a:rPr lang="en-US" dirty="0" err="1"/>
              <a:t>campaignBudget</a:t>
            </a:r>
            <a:r>
              <a:rPr lang="en-US" dirty="0"/>
              <a:t> : Money = 0.00</a:t>
            </a:r>
          </a:p>
          <a:p>
            <a:pPr marL="0" indent="0">
              <a:buNone/>
            </a:pPr>
            <a:r>
              <a:rPr lang="en-US" dirty="0" err="1"/>
              <a:t>customerName</a:t>
            </a:r>
            <a:r>
              <a:rPr lang="en-US" dirty="0"/>
              <a:t> : String {not null}</a:t>
            </a:r>
          </a:p>
          <a:p>
            <a:pPr marL="0" indent="0">
              <a:buNone/>
            </a:pPr>
            <a:r>
              <a:rPr lang="en-US" dirty="0"/>
              <a:t>contact : String[0..5]</a:t>
            </a:r>
          </a:p>
        </p:txBody>
      </p:sp>
      <p:sp>
        <p:nvSpPr>
          <p:cNvPr id="4" name="Slide Number Placeholder 3">
            <a:extLst>
              <a:ext uri="{FF2B5EF4-FFF2-40B4-BE49-F238E27FC236}">
                <a16:creationId xmlns:a16="http://schemas.microsoft.com/office/drawing/2014/main" id="{58E9401B-6809-46D1-AE71-96C84888A7F6}"/>
              </a:ext>
            </a:extLst>
          </p:cNvPr>
          <p:cNvSpPr>
            <a:spLocks noGrp="1"/>
          </p:cNvSpPr>
          <p:nvPr>
            <p:ph type="sldNum" sz="quarter" idx="12"/>
          </p:nvPr>
        </p:nvSpPr>
        <p:spPr/>
        <p:txBody>
          <a:bodyPr/>
          <a:lstStyle/>
          <a:p>
            <a:fld id="{8CECED11-46E6-4F12-B14C-0A1790243495}" type="slidenum">
              <a:rPr lang="ar-SA" altLang="en-US" smtClean="0"/>
              <a:pPr/>
              <a:t>9</a:t>
            </a:fld>
            <a:endParaRPr lang="en-US" altLang="en-US"/>
          </a:p>
        </p:txBody>
      </p:sp>
    </p:spTree>
    <p:extLst>
      <p:ext uri="{BB962C8B-B14F-4D97-AF65-F5344CB8AC3E}">
        <p14:creationId xmlns:p14="http://schemas.microsoft.com/office/powerpoint/2010/main" val="3715639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Chapter 2_updated.ppt [Compatibility Mode]" id="{1BA3AF1B-EF97-4737-871A-599ED00ED5D8}" vid="{B661AAD1-42D8-4BF6-ABF8-281A61C1ACCF}"/>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Chapter 2_updated</Template>
  <TotalTime>60165</TotalTime>
  <Words>1129</Words>
  <Application>Microsoft Office PowerPoint</Application>
  <PresentationFormat>On-screen Show (4:3)</PresentationFormat>
  <Paragraphs>162</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Bahnschrift Light</vt:lpstr>
      <vt:lpstr>Corbel</vt:lpstr>
      <vt:lpstr>Courier New</vt:lpstr>
      <vt:lpstr>Wingdings</vt:lpstr>
      <vt:lpstr>Parallax</vt:lpstr>
      <vt:lpstr>PowerPoint Presentation</vt:lpstr>
      <vt:lpstr>Analysis vs Design </vt:lpstr>
      <vt:lpstr>Analysis vs Design </vt:lpstr>
      <vt:lpstr>Analysis vs Design </vt:lpstr>
      <vt:lpstr>System Design vs Detailed Design</vt:lpstr>
      <vt:lpstr>System Design vs Detailed Design</vt:lpstr>
      <vt:lpstr>What to add to OO detailed design?</vt:lpstr>
      <vt:lpstr>Attributes data types</vt:lpstr>
      <vt:lpstr>Attributes data types</vt:lpstr>
      <vt:lpstr>Derived attributes</vt:lpstr>
      <vt:lpstr>Derived attributes</vt:lpstr>
      <vt:lpstr>Derived attributes</vt:lpstr>
      <vt:lpstr>Primary operations</vt:lpstr>
      <vt:lpstr>Operation signatures</vt:lpstr>
      <vt:lpstr>Visibility</vt:lpstr>
      <vt:lpstr>PowerPoint Presentation</vt:lpstr>
      <vt:lpstr>Assigning responsibilities</vt:lpstr>
      <vt:lpstr>Coupling and cohesion</vt:lpstr>
      <vt:lpstr>PowerPoint Presentation</vt:lpstr>
      <vt:lpstr>Coupling and cohesion</vt:lpstr>
      <vt:lpstr>PowerPoint Presentation</vt:lpstr>
      <vt:lpstr>Some design principles</vt:lpstr>
      <vt:lpstr>PowerPoint Presentation</vt:lpstr>
      <vt:lpstr>Designing associations</vt:lpstr>
      <vt:lpstr>Designing associations</vt:lpstr>
    </vt:vector>
  </TitlesOfParts>
  <Company>Acer Customer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CS1</dc:creator>
  <cp:lastModifiedBy>Enas Tawfiq Al-Naffar</cp:lastModifiedBy>
  <cp:revision>238</cp:revision>
  <dcterms:created xsi:type="dcterms:W3CDTF">2005-03-14T07:49:58Z</dcterms:created>
  <dcterms:modified xsi:type="dcterms:W3CDTF">2021-02-21T10:21:49Z</dcterms:modified>
</cp:coreProperties>
</file>