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32"/>
  </p:notesMasterIdLst>
  <p:handoutMasterIdLst>
    <p:handoutMasterId r:id="rId33"/>
  </p:handoutMasterIdLst>
  <p:sldIdLst>
    <p:sldId id="364" r:id="rId2"/>
    <p:sldId id="389" r:id="rId3"/>
    <p:sldId id="369" r:id="rId4"/>
    <p:sldId id="390" r:id="rId5"/>
    <p:sldId id="391" r:id="rId6"/>
    <p:sldId id="392" r:id="rId7"/>
    <p:sldId id="393" r:id="rId8"/>
    <p:sldId id="397" r:id="rId9"/>
    <p:sldId id="394" r:id="rId10"/>
    <p:sldId id="396" r:id="rId11"/>
    <p:sldId id="401" r:id="rId12"/>
    <p:sldId id="406" r:id="rId13"/>
    <p:sldId id="398" r:id="rId14"/>
    <p:sldId id="399" r:id="rId15"/>
    <p:sldId id="413" r:id="rId16"/>
    <p:sldId id="414" r:id="rId17"/>
    <p:sldId id="411" r:id="rId18"/>
    <p:sldId id="412" r:id="rId19"/>
    <p:sldId id="403" r:id="rId20"/>
    <p:sldId id="404" r:id="rId21"/>
    <p:sldId id="405" r:id="rId22"/>
    <p:sldId id="407" r:id="rId23"/>
    <p:sldId id="408" r:id="rId24"/>
    <p:sldId id="409" r:id="rId25"/>
    <p:sldId id="416" r:id="rId26"/>
    <p:sldId id="415" r:id="rId27"/>
    <p:sldId id="417" r:id="rId28"/>
    <p:sldId id="418" r:id="rId29"/>
    <p:sldId id="419" r:id="rId30"/>
    <p:sldId id="420" r:id="rId31"/>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as naffar" initials="en" lastIdx="1" clrIdx="0">
    <p:extLst>
      <p:ext uri="{19B8F6BF-5375-455C-9EA6-DF929625EA0E}">
        <p15:presenceInfo xmlns:p15="http://schemas.microsoft.com/office/powerpoint/2012/main" userId="fa570700dd9962e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5250" autoAdjust="0"/>
  </p:normalViewPr>
  <p:slideViewPr>
    <p:cSldViewPr>
      <p:cViewPr varScale="1">
        <p:scale>
          <a:sx n="83" d="100"/>
          <a:sy n="83" d="100"/>
        </p:scale>
        <p:origin x="1406" y="1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93CF90C-6B30-4AAC-A858-ECD25BC55B6F}"/>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1267" name="Rectangle 3">
            <a:extLst>
              <a:ext uri="{FF2B5EF4-FFF2-40B4-BE49-F238E27FC236}">
                <a16:creationId xmlns:a16="http://schemas.microsoft.com/office/drawing/2014/main" id="{D3A52434-2A36-424C-81ED-D9BE2D5733D9}"/>
              </a:ext>
            </a:extLst>
          </p:cNvPr>
          <p:cNvSpPr>
            <a:spLocks noGrp="1" noChangeArrowheads="1"/>
          </p:cNvSpPr>
          <p:nvPr>
            <p:ph type="dt" sz="quarter"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11268" name="Rectangle 4">
            <a:extLst>
              <a:ext uri="{FF2B5EF4-FFF2-40B4-BE49-F238E27FC236}">
                <a16:creationId xmlns:a16="http://schemas.microsoft.com/office/drawing/2014/main" id="{780326BE-962F-47A1-8858-BB4F057DACF0}"/>
              </a:ext>
            </a:extLst>
          </p:cNvPr>
          <p:cNvSpPr>
            <a:spLocks noGrp="1" noChangeArrowheads="1"/>
          </p:cNvSpPr>
          <p:nvPr>
            <p:ph type="ftr" sz="quarter" idx="2"/>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1269" name="Rectangle 5">
            <a:extLst>
              <a:ext uri="{FF2B5EF4-FFF2-40B4-BE49-F238E27FC236}">
                <a16:creationId xmlns:a16="http://schemas.microsoft.com/office/drawing/2014/main" id="{B1E45DC5-A8FE-4096-B0B8-17B7087CE614}"/>
              </a:ext>
            </a:extLst>
          </p:cNvPr>
          <p:cNvSpPr>
            <a:spLocks noGrp="1" noChangeArrowheads="1"/>
          </p:cNvSpPr>
          <p:nvPr>
            <p:ph type="sldNum" sz="quarter" idx="3"/>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866E4B-7FC1-4517-876B-DDD7DCC1D231}" type="slidenum">
              <a:rPr lang="ar-SA"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101ED01-A249-4418-9356-B4F385CB16B2}"/>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9219" name="Rectangle 3">
            <a:extLst>
              <a:ext uri="{FF2B5EF4-FFF2-40B4-BE49-F238E27FC236}">
                <a16:creationId xmlns:a16="http://schemas.microsoft.com/office/drawing/2014/main" id="{A44A6EF9-67BF-4205-9B54-D3FCE4956D72}"/>
              </a:ext>
            </a:extLst>
          </p:cNvPr>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9220" name="Rectangle 4">
            <a:extLst>
              <a:ext uri="{FF2B5EF4-FFF2-40B4-BE49-F238E27FC236}">
                <a16:creationId xmlns:a16="http://schemas.microsoft.com/office/drawing/2014/main" id="{438565AC-2830-4488-BF6F-233460D36AC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CBFC2C4C-7B08-401A-8AF9-D6D249CF725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a:extLst>
              <a:ext uri="{FF2B5EF4-FFF2-40B4-BE49-F238E27FC236}">
                <a16:creationId xmlns:a16="http://schemas.microsoft.com/office/drawing/2014/main" id="{E84762C7-CB2D-44EE-80D5-5BF5418793AC}"/>
              </a:ext>
            </a:extLst>
          </p:cNvPr>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9223" name="Rectangle 7">
            <a:extLst>
              <a:ext uri="{FF2B5EF4-FFF2-40B4-BE49-F238E27FC236}">
                <a16:creationId xmlns:a16="http://schemas.microsoft.com/office/drawing/2014/main" id="{D16EAF71-1CC3-4F0E-9CCE-5335DD3E7327}"/>
              </a:ext>
            </a:extLst>
          </p:cNvPr>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AB50EF-61AE-431B-811E-52AE6FB15546}"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5</a:t>
            </a:fld>
            <a:endParaRPr lang="en-US" altLang="en-US"/>
          </a:p>
        </p:txBody>
      </p:sp>
    </p:spTree>
    <p:extLst>
      <p:ext uri="{BB962C8B-B14F-4D97-AF65-F5344CB8AC3E}">
        <p14:creationId xmlns:p14="http://schemas.microsoft.com/office/powerpoint/2010/main" val="501048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18</a:t>
            </a:fld>
            <a:endParaRPr lang="en-US" altLang="en-US"/>
          </a:p>
        </p:txBody>
      </p:sp>
    </p:spTree>
    <p:extLst>
      <p:ext uri="{BB962C8B-B14F-4D97-AF65-F5344CB8AC3E}">
        <p14:creationId xmlns:p14="http://schemas.microsoft.com/office/powerpoint/2010/main" val="4055499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7</a:t>
            </a:fld>
            <a:endParaRPr lang="en-US" altLang="en-US"/>
          </a:p>
        </p:txBody>
      </p:sp>
    </p:spTree>
    <p:extLst>
      <p:ext uri="{BB962C8B-B14F-4D97-AF65-F5344CB8AC3E}">
        <p14:creationId xmlns:p14="http://schemas.microsoft.com/office/powerpoint/2010/main" val="2499865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8</a:t>
            </a:fld>
            <a:endParaRPr lang="en-US" altLang="en-US"/>
          </a:p>
        </p:txBody>
      </p:sp>
    </p:spTree>
    <p:extLst>
      <p:ext uri="{BB962C8B-B14F-4D97-AF65-F5344CB8AC3E}">
        <p14:creationId xmlns:p14="http://schemas.microsoft.com/office/powerpoint/2010/main" val="3846389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9</a:t>
            </a:fld>
            <a:endParaRPr lang="en-US" altLang="en-US"/>
          </a:p>
        </p:txBody>
      </p:sp>
    </p:spTree>
    <p:extLst>
      <p:ext uri="{BB962C8B-B14F-4D97-AF65-F5344CB8AC3E}">
        <p14:creationId xmlns:p14="http://schemas.microsoft.com/office/powerpoint/2010/main" val="3396601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10</a:t>
            </a:fld>
            <a:endParaRPr lang="en-US" altLang="en-US"/>
          </a:p>
        </p:txBody>
      </p:sp>
    </p:spTree>
    <p:extLst>
      <p:ext uri="{BB962C8B-B14F-4D97-AF65-F5344CB8AC3E}">
        <p14:creationId xmlns:p14="http://schemas.microsoft.com/office/powerpoint/2010/main" val="215696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11</a:t>
            </a:fld>
            <a:endParaRPr lang="en-US" altLang="en-US"/>
          </a:p>
        </p:txBody>
      </p:sp>
    </p:spTree>
    <p:extLst>
      <p:ext uri="{BB962C8B-B14F-4D97-AF65-F5344CB8AC3E}">
        <p14:creationId xmlns:p14="http://schemas.microsoft.com/office/powerpoint/2010/main" val="3819491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15</a:t>
            </a:fld>
            <a:endParaRPr lang="en-US" altLang="en-US"/>
          </a:p>
        </p:txBody>
      </p:sp>
    </p:spTree>
    <p:extLst>
      <p:ext uri="{BB962C8B-B14F-4D97-AF65-F5344CB8AC3E}">
        <p14:creationId xmlns:p14="http://schemas.microsoft.com/office/powerpoint/2010/main" val="3219281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16</a:t>
            </a:fld>
            <a:endParaRPr lang="en-US" altLang="en-US"/>
          </a:p>
        </p:txBody>
      </p:sp>
    </p:spTree>
    <p:extLst>
      <p:ext uri="{BB962C8B-B14F-4D97-AF65-F5344CB8AC3E}">
        <p14:creationId xmlns:p14="http://schemas.microsoft.com/office/powerpoint/2010/main" val="2191369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17</a:t>
            </a:fld>
            <a:endParaRPr lang="en-US" altLang="en-US"/>
          </a:p>
        </p:txBody>
      </p:sp>
    </p:spTree>
    <p:extLst>
      <p:ext uri="{BB962C8B-B14F-4D97-AF65-F5344CB8AC3E}">
        <p14:creationId xmlns:p14="http://schemas.microsoft.com/office/powerpoint/2010/main" val="4193383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a:extLst>
              <a:ext uri="{FF2B5EF4-FFF2-40B4-BE49-F238E27FC236}">
                <a16:creationId xmlns:a16="http://schemas.microsoft.com/office/drawing/2014/main" id="{20F6E65B-C426-4898-ACE4-B5F8B32299DF}"/>
              </a:ext>
            </a:extLst>
          </p:cNvPr>
          <p:cNvGrpSpPr>
            <a:grpSpLocks/>
          </p:cNvGrpSpPr>
          <p:nvPr/>
        </p:nvGrpSpPr>
        <p:grpSpPr bwMode="auto">
          <a:xfrm>
            <a:off x="203200" y="0"/>
            <a:ext cx="3778250" cy="6858000"/>
            <a:chOff x="203200" y="0"/>
            <a:chExt cx="3778250" cy="6858001"/>
          </a:xfrm>
        </p:grpSpPr>
        <p:sp>
          <p:nvSpPr>
            <p:cNvPr id="5" name="Freeform 6">
              <a:extLst>
                <a:ext uri="{FF2B5EF4-FFF2-40B4-BE49-F238E27FC236}">
                  <a16:creationId xmlns:a16="http://schemas.microsoft.com/office/drawing/2014/main" id="{2D6713B2-D4AA-4323-B934-CD771F0345E2}"/>
                </a:ext>
              </a:extLst>
            </p:cNvPr>
            <p:cNvSpPr>
              <a:spLocks/>
            </p:cNvSpPr>
            <p:nvPr/>
          </p:nvSpPr>
          <p:spPr bwMode="auto">
            <a:xfrm>
              <a:off x="641350" y="0"/>
              <a:ext cx="1365250" cy="3971925"/>
            </a:xfrm>
            <a:custGeom>
              <a:avLst/>
              <a:gdLst>
                <a:gd name="T0" fmla="*/ 0 w 860"/>
                <a:gd name="T1" fmla="*/ 2147483646 h 2502"/>
                <a:gd name="T2" fmla="*/ 574595625 w 860"/>
                <a:gd name="T3" fmla="*/ 2147483646 h 2502"/>
                <a:gd name="T4" fmla="*/ 2147483646 w 860"/>
                <a:gd name="T5" fmla="*/ 0 h 2502"/>
                <a:gd name="T6" fmla="*/ 1562496875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005C7D4D-FD0F-46F4-8158-9FF5EA050221}"/>
                </a:ext>
              </a:extLst>
            </p:cNvPr>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a:extLst>
                <a:ext uri="{FF2B5EF4-FFF2-40B4-BE49-F238E27FC236}">
                  <a16:creationId xmlns:a16="http://schemas.microsoft.com/office/drawing/2014/main" id="{6B20BF00-C80A-450E-A8AC-EB3E3A162C86}"/>
                </a:ext>
              </a:extLst>
            </p:cNvPr>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a:extLst>
                <a:ext uri="{FF2B5EF4-FFF2-40B4-BE49-F238E27FC236}">
                  <a16:creationId xmlns:a16="http://schemas.microsoft.com/office/drawing/2014/main" id="{A3AE0F67-958C-4F17-B3B3-B342A198D5E8}"/>
                </a:ext>
              </a:extLst>
            </p:cNvPr>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a:extLst>
                <a:ext uri="{FF2B5EF4-FFF2-40B4-BE49-F238E27FC236}">
                  <a16:creationId xmlns:a16="http://schemas.microsoft.com/office/drawing/2014/main" id="{6AEBEC1A-22E4-4865-B760-0CDCD415A906}"/>
                </a:ext>
              </a:extLst>
            </p:cNvPr>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a:extLst>
                <a:ext uri="{FF2B5EF4-FFF2-40B4-BE49-F238E27FC236}">
                  <a16:creationId xmlns:a16="http://schemas.microsoft.com/office/drawing/2014/main" id="{786267FC-3D3B-4233-B7C4-EE62B64555EE}"/>
                </a:ext>
              </a:extLst>
            </p:cNvPr>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a:extLst>
              <a:ext uri="{FF2B5EF4-FFF2-40B4-BE49-F238E27FC236}">
                <a16:creationId xmlns:a16="http://schemas.microsoft.com/office/drawing/2014/main" id="{9ECE78A7-6410-4F7C-B45A-C186B3FE2787}"/>
              </a:ext>
            </a:extLst>
          </p:cNvPr>
          <p:cNvSpPr>
            <a:spLocks/>
          </p:cNvSpPr>
          <p:nvPr/>
        </p:nvSpPr>
        <p:spPr bwMode="auto">
          <a:xfrm>
            <a:off x="203200" y="3771900"/>
            <a:ext cx="361950" cy="90488"/>
          </a:xfrm>
          <a:custGeom>
            <a:avLst/>
            <a:gdLst>
              <a:gd name="T0" fmla="*/ 574595625 w 228"/>
              <a:gd name="T1" fmla="*/ 143650494 h 57"/>
              <a:gd name="T2" fmla="*/ 0 w 228"/>
              <a:gd name="T3" fmla="*/ 0 h 57"/>
              <a:gd name="T4" fmla="*/ 559474688 w 228"/>
              <a:gd name="T5" fmla="*/ 136089189 h 57"/>
              <a:gd name="T6" fmla="*/ 574595625 w 228"/>
              <a:gd name="T7" fmla="*/ 143650494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3">
            <a:extLst>
              <a:ext uri="{FF2B5EF4-FFF2-40B4-BE49-F238E27FC236}">
                <a16:creationId xmlns:a16="http://schemas.microsoft.com/office/drawing/2014/main" id="{DFE09074-9D1A-44FD-9192-7DFD5A187EE8}"/>
              </a:ext>
            </a:extLst>
          </p:cNvPr>
          <p:cNvSpPr>
            <a:spLocks/>
          </p:cNvSpPr>
          <p:nvPr/>
        </p:nvSpPr>
        <p:spPr bwMode="auto">
          <a:xfrm>
            <a:off x="560388" y="3867150"/>
            <a:ext cx="61912" cy="80963"/>
          </a:xfrm>
          <a:custGeom>
            <a:avLst/>
            <a:gdLst>
              <a:gd name="T0" fmla="*/ 0 w 39"/>
              <a:gd name="T1" fmla="*/ 0 h 51"/>
              <a:gd name="T2" fmla="*/ 98284506 w 39"/>
              <a:gd name="T3" fmla="*/ 128529556 h 51"/>
              <a:gd name="T4" fmla="*/ 7559614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3">
            <a:extLst>
              <a:ext uri="{FF2B5EF4-FFF2-40B4-BE49-F238E27FC236}">
                <a16:creationId xmlns:a16="http://schemas.microsoft.com/office/drawing/2014/main" id="{3DDB3D20-B005-4A55-885F-6E1D18642B71}"/>
              </a:ext>
            </a:extLst>
          </p:cNvPr>
          <p:cNvSpPr>
            <a:spLocks noGrp="1"/>
          </p:cNvSpPr>
          <p:nvPr>
            <p:ph type="dt" sz="half" idx="10"/>
          </p:nvPr>
        </p:nvSpPr>
        <p:spPr>
          <a:xfrm>
            <a:off x="7326313" y="6116638"/>
            <a:ext cx="857250" cy="365125"/>
          </a:xfrm>
        </p:spPr>
        <p:txBody>
          <a:bodyPr/>
          <a:lstStyle>
            <a:lvl1pPr>
              <a:defRPr/>
            </a:lvl1pPr>
          </a:lstStyle>
          <a:p>
            <a:endParaRPr lang="en-US" altLang="en-US"/>
          </a:p>
        </p:txBody>
      </p:sp>
      <p:sp>
        <p:nvSpPr>
          <p:cNvPr id="14" name="Footer Placeholder 4">
            <a:extLst>
              <a:ext uri="{FF2B5EF4-FFF2-40B4-BE49-F238E27FC236}">
                <a16:creationId xmlns:a16="http://schemas.microsoft.com/office/drawing/2014/main" id="{5DF91A3B-52AF-4E3D-97F3-D61A23640496}"/>
              </a:ext>
            </a:extLst>
          </p:cNvPr>
          <p:cNvSpPr>
            <a:spLocks noGrp="1"/>
          </p:cNvSpPr>
          <p:nvPr>
            <p:ph type="ftr" sz="quarter" idx="11"/>
          </p:nvPr>
        </p:nvSpPr>
        <p:spPr>
          <a:xfrm>
            <a:off x="3624263" y="6116638"/>
            <a:ext cx="3608387" cy="365125"/>
          </a:xfrm>
        </p:spPr>
        <p:txBody>
          <a:bodyPr/>
          <a:lstStyle>
            <a:lvl1pPr>
              <a:defRPr/>
            </a:lvl1pPr>
          </a:lstStyle>
          <a:p>
            <a:endParaRPr lang="en-US" altLang="en-US"/>
          </a:p>
        </p:txBody>
      </p:sp>
      <p:sp>
        <p:nvSpPr>
          <p:cNvPr id="15" name="Slide Number Placeholder 5">
            <a:extLst>
              <a:ext uri="{FF2B5EF4-FFF2-40B4-BE49-F238E27FC236}">
                <a16:creationId xmlns:a16="http://schemas.microsoft.com/office/drawing/2014/main" id="{8C953D60-F467-4DFF-B5F6-2C82EF81C9C2}"/>
              </a:ext>
            </a:extLst>
          </p:cNvPr>
          <p:cNvSpPr>
            <a:spLocks noGrp="1"/>
          </p:cNvSpPr>
          <p:nvPr>
            <p:ph type="sldNum" sz="quarter" idx="12"/>
          </p:nvPr>
        </p:nvSpPr>
        <p:spPr>
          <a:xfrm>
            <a:off x="8275638" y="6116638"/>
            <a:ext cx="411162" cy="365125"/>
          </a:xfrm>
        </p:spPr>
        <p:txBody>
          <a:bodyPr/>
          <a:lstStyle>
            <a:lvl1pPr>
              <a:defRPr/>
            </a:lvl1pPr>
          </a:lstStyle>
          <a:p>
            <a:fld id="{53D45D1A-3D5F-4CBD-90AA-981D65F7CE6B}" type="slidenum">
              <a:rPr lang="ar-SA" altLang="en-US" smtClean="0"/>
              <a:pPr/>
              <a:t>‹#›</a:t>
            </a:fld>
            <a:endParaRPr lang="en-US" altLang="en-US"/>
          </a:p>
        </p:txBody>
      </p:sp>
    </p:spTree>
    <p:extLst>
      <p:ext uri="{BB962C8B-B14F-4D97-AF65-F5344CB8AC3E}">
        <p14:creationId xmlns:p14="http://schemas.microsoft.com/office/powerpoint/2010/main" val="203364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12E7E0F-6DC8-4D0A-9B46-2C5EF117B29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180E4637-F25E-49A9-918A-D0AF4B9FE3D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13B1340-BA80-4E11-8153-094C1EF2C232}"/>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229889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81DCE8-3E6B-4BF7-B645-C41DD5D1570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ED54E71-29FA-4AD8-A82B-4B1CB201A94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99B51D6-9AA9-44F2-A124-B2A0D5043CBE}"/>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6387435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A51595-816D-4E7F-939F-13F9F8EA43FE}"/>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1AC7C74-07FE-4B29-9A54-D5B3A26C764E}"/>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48FE3CC-1E3D-4557-B708-2F39F4A018C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42721301-2288-43B9-826C-F5424E90A34F}"/>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FD329651-A000-4DA6-A5AB-98AD3CFBF8EB}"/>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43395795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E7ECCC-0CEA-4EA9-8F42-8EC8ABA7AAE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9CD4674-F55B-43FE-98EF-1D9979D9FAE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78509C8-153C-4236-97C3-183944B204CF}"/>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7223108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308FC6-D079-42BA-8669-243D419F9A02}"/>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F5AD56D-FE5E-4B21-8D58-DE9DC2A6AA3B}"/>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66C9273-0527-4586-8745-7BAEC675A34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E4B0FB89-2B0B-47E1-A6DD-860A27C74D5B}"/>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00D302BC-6D89-4BE4-8281-8E763241518E}"/>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0086860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3966FDF6-5F16-4B02-B722-11AC805B2A3E}"/>
              </a:ext>
            </a:extLst>
          </p:cNvPr>
          <p:cNvSpPr>
            <a:spLocks noGrp="1"/>
          </p:cNvSpPr>
          <p:nvPr>
            <p:ph type="dt" sz="half" idx="14"/>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BECD968-C418-4F8F-8B54-74D1E75922F3}"/>
              </a:ext>
            </a:extLst>
          </p:cNvPr>
          <p:cNvSpPr>
            <a:spLocks noGrp="1"/>
          </p:cNvSpPr>
          <p:nvPr>
            <p:ph type="ftr" sz="quarter" idx="15"/>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2DACD555-8D8C-438D-80D7-CF4A698D54B6}"/>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89799159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C424B0-CF82-4544-BC91-1EFEB84C273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A143E54-D61D-4415-AE0A-E5569646B4F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97AF5EA-3010-43E2-B39B-B0B0BADB5CEC}"/>
              </a:ext>
            </a:extLst>
          </p:cNvPr>
          <p:cNvSpPr>
            <a:spLocks noGrp="1"/>
          </p:cNvSpPr>
          <p:nvPr>
            <p:ph type="sldNum" sz="quarter" idx="12"/>
          </p:nvPr>
        </p:nvSpPr>
        <p:spPr/>
        <p:txBody>
          <a:bodyPr/>
          <a:lstStyle>
            <a:lvl1pPr>
              <a:defRPr/>
            </a:lvl1pPr>
          </a:lstStyle>
          <a:p>
            <a:fld id="{25BDFF3A-FFA5-4B58-A263-5A23CCA6A5BC}" type="slidenum">
              <a:rPr lang="ar-SA" altLang="en-US" smtClean="0"/>
              <a:pPr/>
              <a:t>‹#›</a:t>
            </a:fld>
            <a:endParaRPr lang="en-US" altLang="en-US"/>
          </a:p>
        </p:txBody>
      </p:sp>
    </p:spTree>
    <p:extLst>
      <p:ext uri="{BB962C8B-B14F-4D97-AF65-F5344CB8AC3E}">
        <p14:creationId xmlns:p14="http://schemas.microsoft.com/office/powerpoint/2010/main" val="1322843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B605FE-3222-437F-8518-9EE4243B9E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FF4AF5A-7DB7-4869-ADD7-A2433D1A70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32C0188-769A-4851-AF9C-4B665C45D0BC}"/>
              </a:ext>
            </a:extLst>
          </p:cNvPr>
          <p:cNvSpPr>
            <a:spLocks noGrp="1"/>
          </p:cNvSpPr>
          <p:nvPr>
            <p:ph type="sldNum" sz="quarter" idx="12"/>
          </p:nvPr>
        </p:nvSpPr>
        <p:spPr/>
        <p:txBody>
          <a:bodyPr/>
          <a:lstStyle>
            <a:lvl1pPr>
              <a:defRPr/>
            </a:lvl1pPr>
          </a:lstStyle>
          <a:p>
            <a:fld id="{0644CC3B-05A2-4422-99E9-1BB08875687C}" type="slidenum">
              <a:rPr lang="ar-SA" altLang="en-US" smtClean="0"/>
              <a:pPr/>
              <a:t>‹#›</a:t>
            </a:fld>
            <a:endParaRPr lang="en-US" altLang="en-US"/>
          </a:p>
        </p:txBody>
      </p:sp>
    </p:spTree>
    <p:extLst>
      <p:ext uri="{BB962C8B-B14F-4D97-AF65-F5344CB8AC3E}">
        <p14:creationId xmlns:p14="http://schemas.microsoft.com/office/powerpoint/2010/main" val="1587939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86E83B-AA1D-44B7-9733-8B4C600BC6F1}"/>
              </a:ext>
            </a:extLst>
          </p:cNvPr>
          <p:cNvSpPr>
            <a:spLocks noGrp="1"/>
          </p:cNvSpPr>
          <p:nvPr>
            <p:ph type="dt" sz="half" idx="10"/>
          </p:nvPr>
        </p:nvSpPr>
        <p:spPr>
          <a:xfrm>
            <a:off x="6553200" y="6245225"/>
            <a:ext cx="2133600" cy="47625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8A3B9D9-3BF0-4320-AED3-2D7154DCBA0E}"/>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2018B48-D907-4F14-908D-D1A2EF5755EF}"/>
              </a:ext>
            </a:extLst>
          </p:cNvPr>
          <p:cNvSpPr>
            <a:spLocks noGrp="1"/>
          </p:cNvSpPr>
          <p:nvPr>
            <p:ph type="sldNum" sz="quarter" idx="12"/>
          </p:nvPr>
        </p:nvSpPr>
        <p:spPr>
          <a:xfrm>
            <a:off x="457200" y="6245225"/>
            <a:ext cx="2133600" cy="476250"/>
          </a:xfrm>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388640725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EEC66C-D206-4C4A-930C-292940FE300A}"/>
              </a:ext>
            </a:extLst>
          </p:cNvPr>
          <p:cNvSpPr>
            <a:spLocks noGrp="1"/>
          </p:cNvSpPr>
          <p:nvPr>
            <p:ph type="dt" sz="half" idx="10"/>
          </p:nvPr>
        </p:nvSpPr>
        <p:spPr>
          <a:xfrm>
            <a:off x="7343775" y="6108700"/>
            <a:ext cx="857250" cy="365125"/>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1C1C861-7224-4FCD-8713-B70F6FD431DC}"/>
              </a:ext>
            </a:extLst>
          </p:cNvPr>
          <p:cNvSpPr>
            <a:spLocks noGrp="1"/>
          </p:cNvSpPr>
          <p:nvPr>
            <p:ph type="ftr" sz="quarter" idx="11"/>
          </p:nvPr>
        </p:nvSpPr>
        <p:spPr>
          <a:xfrm>
            <a:off x="1973263" y="6108700"/>
            <a:ext cx="5313362" cy="365125"/>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B7E11F3-4F0F-4864-A5C6-C58DDA46366F}"/>
              </a:ext>
            </a:extLst>
          </p:cNvPr>
          <p:cNvSpPr>
            <a:spLocks noGrp="1"/>
          </p:cNvSpPr>
          <p:nvPr>
            <p:ph type="sldNum" sz="quarter" idx="12"/>
          </p:nvPr>
        </p:nvSpPr>
        <p:spPr>
          <a:xfrm>
            <a:off x="8258175" y="6108700"/>
            <a:ext cx="428625" cy="365125"/>
          </a:xfrm>
        </p:spPr>
        <p:txBody>
          <a:bodyPr/>
          <a:lstStyle>
            <a:lvl1pPr>
              <a:defRPr/>
            </a:lvl1pPr>
          </a:lstStyle>
          <a:p>
            <a:fld id="{8CECED11-46E6-4F12-B14C-0A1790243495}" type="slidenum">
              <a:rPr lang="ar-SA" altLang="en-US" smtClean="0"/>
              <a:pPr/>
              <a:t>‹#›</a:t>
            </a:fld>
            <a:endParaRPr lang="en-US" altLang="en-US"/>
          </a:p>
        </p:txBody>
      </p:sp>
    </p:spTree>
    <p:extLst>
      <p:ext uri="{BB962C8B-B14F-4D97-AF65-F5344CB8AC3E}">
        <p14:creationId xmlns:p14="http://schemas.microsoft.com/office/powerpoint/2010/main" val="132678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5E781D-E1E9-4167-93EE-5FC3A381EAC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49BB760-28D5-4DCC-A99E-047B54274A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D4ABF40-D22C-49E3-9A75-95EC7950A6D7}"/>
              </a:ext>
            </a:extLst>
          </p:cNvPr>
          <p:cNvSpPr>
            <a:spLocks noGrp="1"/>
          </p:cNvSpPr>
          <p:nvPr>
            <p:ph type="sldNum" sz="quarter" idx="12"/>
          </p:nvPr>
        </p:nvSpPr>
        <p:spPr/>
        <p:txBody>
          <a:bodyPr/>
          <a:lstStyle>
            <a:lvl1pPr>
              <a:defRPr/>
            </a:lvl1pPr>
          </a:lstStyle>
          <a:p>
            <a:fld id="{8036FF51-D4B1-4EB7-A865-3A1DCD1B9FC1}" type="slidenum">
              <a:rPr lang="ar-SA" altLang="en-US" smtClean="0"/>
              <a:pPr/>
              <a:t>‹#›</a:t>
            </a:fld>
            <a:endParaRPr lang="en-US" altLang="en-US"/>
          </a:p>
        </p:txBody>
      </p:sp>
    </p:spTree>
    <p:extLst>
      <p:ext uri="{BB962C8B-B14F-4D97-AF65-F5344CB8AC3E}">
        <p14:creationId xmlns:p14="http://schemas.microsoft.com/office/powerpoint/2010/main" val="386016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2B0FC21-6A39-4A8B-A7D6-5A4C668962CB}"/>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62C7F4F-1137-402D-BCEB-EDF506AF5013}"/>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67E93BEF-3AA1-477B-B487-55787BFA0E2F}"/>
              </a:ext>
            </a:extLst>
          </p:cNvPr>
          <p:cNvSpPr>
            <a:spLocks noGrp="1"/>
          </p:cNvSpPr>
          <p:nvPr>
            <p:ph type="sldNum" sz="quarter" idx="12"/>
          </p:nvPr>
        </p:nvSpPr>
        <p:spPr/>
        <p:txBody>
          <a:bodyPr/>
          <a:lstStyle>
            <a:lvl1pPr>
              <a:defRPr/>
            </a:lvl1pPr>
          </a:lstStyle>
          <a:p>
            <a:fld id="{ECFF992C-55AC-4573-9465-0EB2C96D013B}" type="slidenum">
              <a:rPr lang="ar-SA" altLang="en-US" smtClean="0"/>
              <a:pPr/>
              <a:t>‹#›</a:t>
            </a:fld>
            <a:endParaRPr lang="en-US" altLang="en-US"/>
          </a:p>
        </p:txBody>
      </p:sp>
    </p:spTree>
    <p:extLst>
      <p:ext uri="{BB962C8B-B14F-4D97-AF65-F5344CB8AC3E}">
        <p14:creationId xmlns:p14="http://schemas.microsoft.com/office/powerpoint/2010/main" val="409742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C3DA767D-2DC5-4D9C-B42E-CAA1BE4B9E65}"/>
              </a:ext>
            </a:extLst>
          </p:cNvPr>
          <p:cNvSpPr>
            <a:spLocks noGrp="1"/>
          </p:cNvSpPr>
          <p:nvPr>
            <p:ph type="dt" sz="half" idx="10"/>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791E97D2-744F-47E1-ADA4-6623DC48913B}"/>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157AFD52-D8E7-4226-B725-692769A7B802}"/>
              </a:ext>
            </a:extLst>
          </p:cNvPr>
          <p:cNvSpPr>
            <a:spLocks noGrp="1"/>
          </p:cNvSpPr>
          <p:nvPr>
            <p:ph type="sldNum" sz="quarter" idx="12"/>
          </p:nvPr>
        </p:nvSpPr>
        <p:spPr/>
        <p:txBody>
          <a:bodyPr/>
          <a:lstStyle>
            <a:lvl1pPr>
              <a:defRPr/>
            </a:lvl1pPr>
          </a:lstStyle>
          <a:p>
            <a:fld id="{3E03AFC3-FB97-46C3-8168-FA85806DD517}" type="slidenum">
              <a:rPr lang="ar-SA" altLang="en-US" smtClean="0"/>
              <a:pPr/>
              <a:t>‹#›</a:t>
            </a:fld>
            <a:endParaRPr lang="en-US" altLang="en-US"/>
          </a:p>
        </p:txBody>
      </p:sp>
    </p:spTree>
    <p:extLst>
      <p:ext uri="{BB962C8B-B14F-4D97-AF65-F5344CB8AC3E}">
        <p14:creationId xmlns:p14="http://schemas.microsoft.com/office/powerpoint/2010/main" val="248315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97E51207-9451-4945-B901-6C8FBE73EC5E}"/>
              </a:ext>
            </a:extLst>
          </p:cNvPr>
          <p:cNvSpPr>
            <a:spLocks noGrp="1"/>
          </p:cNvSpPr>
          <p:nvPr>
            <p:ph type="dt" sz="half" idx="10"/>
          </p:nvPr>
        </p:nvSpPr>
        <p:spPr/>
        <p:txBody>
          <a:bodyPr/>
          <a:lstStyle>
            <a:lvl1pPr>
              <a:defRPr/>
            </a:lvl1pPr>
          </a:lstStyle>
          <a:p>
            <a:endParaRPr lang="en-US" altLang="en-US"/>
          </a:p>
        </p:txBody>
      </p:sp>
      <p:sp>
        <p:nvSpPr>
          <p:cNvPr id="4" name="Footer Placeholder 4">
            <a:extLst>
              <a:ext uri="{FF2B5EF4-FFF2-40B4-BE49-F238E27FC236}">
                <a16:creationId xmlns:a16="http://schemas.microsoft.com/office/drawing/2014/main" id="{6FB714D1-E162-49F9-8E63-23CE7AFBC719}"/>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D3BCD711-EC01-46B9-8D97-C684618F6495}"/>
              </a:ext>
            </a:extLst>
          </p:cNvPr>
          <p:cNvSpPr>
            <a:spLocks noGrp="1"/>
          </p:cNvSpPr>
          <p:nvPr>
            <p:ph type="sldNum" sz="quarter" idx="12"/>
          </p:nvPr>
        </p:nvSpPr>
        <p:spPr/>
        <p:txBody>
          <a:bodyPr/>
          <a:lstStyle>
            <a:lvl1pPr>
              <a:defRPr/>
            </a:lvl1pPr>
          </a:lstStyle>
          <a:p>
            <a:fld id="{1D9A9AF8-1205-4581-A991-9A4A0DD8C223}" type="slidenum">
              <a:rPr lang="ar-SA" altLang="en-US" smtClean="0"/>
              <a:pPr/>
              <a:t>‹#›</a:t>
            </a:fld>
            <a:endParaRPr lang="en-US" altLang="en-US"/>
          </a:p>
        </p:txBody>
      </p:sp>
    </p:spTree>
    <p:extLst>
      <p:ext uri="{BB962C8B-B14F-4D97-AF65-F5344CB8AC3E}">
        <p14:creationId xmlns:p14="http://schemas.microsoft.com/office/powerpoint/2010/main" val="284791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1FF8447-1305-4B12-AE2D-4DB1BEDCE37C}"/>
              </a:ext>
            </a:extLst>
          </p:cNvPr>
          <p:cNvSpPr>
            <a:spLocks noGrp="1"/>
          </p:cNvSpPr>
          <p:nvPr>
            <p:ph type="dt" sz="half" idx="10"/>
          </p:nvPr>
        </p:nvSpPr>
        <p:spPr/>
        <p:txBody>
          <a:bodyPr/>
          <a:lstStyle>
            <a:lvl1pPr>
              <a:defRPr/>
            </a:lvl1pPr>
          </a:lstStyle>
          <a:p>
            <a:endParaRPr lang="en-US" altLang="en-US"/>
          </a:p>
        </p:txBody>
      </p:sp>
      <p:sp>
        <p:nvSpPr>
          <p:cNvPr id="3" name="Footer Placeholder 4">
            <a:extLst>
              <a:ext uri="{FF2B5EF4-FFF2-40B4-BE49-F238E27FC236}">
                <a16:creationId xmlns:a16="http://schemas.microsoft.com/office/drawing/2014/main" id="{22B95961-958A-4E26-BCCE-1890E20D8A6F}"/>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6C31A823-C0F9-4A68-B3DF-61902C077384}"/>
              </a:ext>
            </a:extLst>
          </p:cNvPr>
          <p:cNvSpPr>
            <a:spLocks noGrp="1"/>
          </p:cNvSpPr>
          <p:nvPr>
            <p:ph type="sldNum" sz="quarter" idx="12"/>
          </p:nvPr>
        </p:nvSpPr>
        <p:spPr/>
        <p:txBody>
          <a:bodyPr/>
          <a:lstStyle>
            <a:lvl1pPr>
              <a:defRPr/>
            </a:lvl1pPr>
          </a:lstStyle>
          <a:p>
            <a:fld id="{E05B8E1C-92A3-42C7-B046-401D743C9E67}" type="slidenum">
              <a:rPr lang="ar-SA" altLang="en-US" smtClean="0"/>
              <a:pPr/>
              <a:t>‹#›</a:t>
            </a:fld>
            <a:endParaRPr lang="en-US" altLang="en-US"/>
          </a:p>
        </p:txBody>
      </p:sp>
    </p:spTree>
    <p:extLst>
      <p:ext uri="{BB962C8B-B14F-4D97-AF65-F5344CB8AC3E}">
        <p14:creationId xmlns:p14="http://schemas.microsoft.com/office/powerpoint/2010/main" val="34693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6807474-1D98-4F2B-A7CE-118CB989400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840EFE1A-EE85-4279-9035-E9B6881BE74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93BEC14B-400D-4D4A-A822-330DF264C897}"/>
              </a:ext>
            </a:extLst>
          </p:cNvPr>
          <p:cNvSpPr>
            <a:spLocks noGrp="1"/>
          </p:cNvSpPr>
          <p:nvPr>
            <p:ph type="sldNum" sz="quarter" idx="12"/>
          </p:nvPr>
        </p:nvSpPr>
        <p:spPr/>
        <p:txBody>
          <a:bodyPr/>
          <a:lstStyle>
            <a:lvl1pPr>
              <a:defRPr/>
            </a:lvl1pPr>
          </a:lstStyle>
          <a:p>
            <a:fld id="{5B5C254B-B827-4CAB-A6E7-A9D5E024727F}" type="slidenum">
              <a:rPr lang="ar-SA" altLang="en-US" smtClean="0"/>
              <a:pPr/>
              <a:t>‹#›</a:t>
            </a:fld>
            <a:endParaRPr lang="en-US" altLang="en-US"/>
          </a:p>
        </p:txBody>
      </p:sp>
    </p:spTree>
    <p:extLst>
      <p:ext uri="{BB962C8B-B14F-4D97-AF65-F5344CB8AC3E}">
        <p14:creationId xmlns:p14="http://schemas.microsoft.com/office/powerpoint/2010/main" val="2066089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29AC99C-F0FC-4A6C-B83C-8681B0039038}"/>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07D7E361-CB0E-40E1-A66D-1E67F39D69F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D36EF41-41BA-4C02-BC10-780880A70130}"/>
              </a:ext>
            </a:extLst>
          </p:cNvPr>
          <p:cNvSpPr>
            <a:spLocks noGrp="1"/>
          </p:cNvSpPr>
          <p:nvPr>
            <p:ph type="sldNum" sz="quarter" idx="12"/>
          </p:nvPr>
        </p:nvSpPr>
        <p:spPr/>
        <p:txBody>
          <a:bodyPr/>
          <a:lstStyle>
            <a:lvl1pPr>
              <a:defRPr/>
            </a:lvl1pPr>
          </a:lstStyle>
          <a:p>
            <a:fld id="{75C21D39-DF7C-4FF8-866B-E85D5CE84BBD}" type="slidenum">
              <a:rPr lang="ar-SA" altLang="en-US" smtClean="0"/>
              <a:pPr/>
              <a:t>‹#›</a:t>
            </a:fld>
            <a:endParaRPr lang="en-US" altLang="en-US"/>
          </a:p>
        </p:txBody>
      </p:sp>
    </p:spTree>
    <p:extLst>
      <p:ext uri="{BB962C8B-B14F-4D97-AF65-F5344CB8AC3E}">
        <p14:creationId xmlns:p14="http://schemas.microsoft.com/office/powerpoint/2010/main" val="309170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grpSp>
        <p:nvGrpSpPr>
          <p:cNvPr id="1026" name="Group 13">
            <a:extLst>
              <a:ext uri="{FF2B5EF4-FFF2-40B4-BE49-F238E27FC236}">
                <a16:creationId xmlns:a16="http://schemas.microsoft.com/office/drawing/2014/main" id="{73248BA1-835A-433B-AC29-566C96821B31}"/>
              </a:ext>
            </a:extLst>
          </p:cNvPr>
          <p:cNvGrpSpPr>
            <a:grpSpLocks/>
          </p:cNvGrpSpPr>
          <p:nvPr/>
        </p:nvGrpSpPr>
        <p:grpSpPr bwMode="auto">
          <a:xfrm>
            <a:off x="0" y="0"/>
            <a:ext cx="2132013" cy="6858000"/>
            <a:chOff x="0" y="0"/>
            <a:chExt cx="2132013" cy="6858001"/>
          </a:xfrm>
        </p:grpSpPr>
        <p:sp>
          <p:nvSpPr>
            <p:cNvPr id="1032" name="Freeform 6">
              <a:extLst>
                <a:ext uri="{FF2B5EF4-FFF2-40B4-BE49-F238E27FC236}">
                  <a16:creationId xmlns:a16="http://schemas.microsoft.com/office/drawing/2014/main" id="{FF8DD252-75DC-4429-83F0-03AB22214B36}"/>
                </a:ext>
              </a:extLst>
            </p:cNvPr>
            <p:cNvSpPr>
              <a:spLocks/>
            </p:cNvSpPr>
            <p:nvPr/>
          </p:nvSpPr>
          <p:spPr bwMode="auto">
            <a:xfrm>
              <a:off x="0" y="0"/>
              <a:ext cx="1073150" cy="5291138"/>
            </a:xfrm>
            <a:custGeom>
              <a:avLst/>
              <a:gdLst>
                <a:gd name="T0" fmla="*/ 0 w 676"/>
                <a:gd name="T1" fmla="*/ 2147483646 h 3333"/>
                <a:gd name="T2" fmla="*/ 0 w 676"/>
                <a:gd name="T3" fmla="*/ 2147483646 h 3333"/>
                <a:gd name="T4" fmla="*/ 317539688 w 676"/>
                <a:gd name="T5" fmla="*/ 2147483646 h 3333"/>
                <a:gd name="T6" fmla="*/ 1703625625 w 676"/>
                <a:gd name="T7" fmla="*/ 0 h 3333"/>
                <a:gd name="T8" fmla="*/ 1295360313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
              <a:extLst>
                <a:ext uri="{FF2B5EF4-FFF2-40B4-BE49-F238E27FC236}">
                  <a16:creationId xmlns:a16="http://schemas.microsoft.com/office/drawing/2014/main" id="{5F4B2A4F-E735-4BD1-8F1C-D0FC409C80C9}"/>
                </a:ext>
              </a:extLst>
            </p:cNvPr>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B735009E-A5B1-458B-A34E-433DCFFE10A5}"/>
                </a:ext>
              </a:extLst>
            </p:cNvPr>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19FE4787-B004-41BD-A434-41BEA2E6EBD5}"/>
                </a:ext>
              </a:extLst>
            </p:cNvPr>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5BF96394-F312-4ACD-8662-B288F9885B72}"/>
                </a:ext>
              </a:extLst>
            </p:cNvPr>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7C8084F6-08D5-4E9F-946A-AB311E6F8FBA}"/>
                </a:ext>
              </a:extLst>
            </p:cNvPr>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a:extLst>
              <a:ext uri="{FF2B5EF4-FFF2-40B4-BE49-F238E27FC236}">
                <a16:creationId xmlns:a16="http://schemas.microsoft.com/office/drawing/2014/main" id="{7A59BA8D-E09A-462E-8281-65C3AF59D2EB}"/>
              </a:ext>
            </a:extLst>
          </p:cNvPr>
          <p:cNvSpPr>
            <a:spLocks noGrp="1" noChangeArrowheads="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EC2285AB-F09C-4E49-B836-529B4CF6F64B}"/>
              </a:ext>
            </a:extLst>
          </p:cNvPr>
          <p:cNvSpPr>
            <a:spLocks noGrp="1" noChangeArrowheads="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7FE0D1A-1C1E-45A2-B7A1-E448ED083217}"/>
              </a:ext>
            </a:extLst>
          </p:cNvPr>
          <p:cNvSpPr>
            <a:spLocks noGrp="1"/>
          </p:cNvSpPr>
          <p:nvPr>
            <p:ph type="dt" sz="half" idx="2"/>
          </p:nvPr>
        </p:nvSpPr>
        <p:spPr>
          <a:xfrm>
            <a:off x="7358063" y="6116638"/>
            <a:ext cx="858837"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5" name="Footer Placeholder 4">
            <a:extLst>
              <a:ext uri="{FF2B5EF4-FFF2-40B4-BE49-F238E27FC236}">
                <a16:creationId xmlns:a16="http://schemas.microsoft.com/office/drawing/2014/main" id="{8761667A-074D-4824-8C39-E21972B2E422}"/>
              </a:ext>
            </a:extLst>
          </p:cNvPr>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6" name="Slide Number Placeholder 5">
            <a:extLst>
              <a:ext uri="{FF2B5EF4-FFF2-40B4-BE49-F238E27FC236}">
                <a16:creationId xmlns:a16="http://schemas.microsoft.com/office/drawing/2014/main" id="{2E57FD6E-C0EB-4842-9732-66A6F9D39480}"/>
              </a:ext>
            </a:extLst>
          </p:cNvPr>
          <p:cNvSpPr>
            <a:spLocks noGrp="1"/>
          </p:cNvSpPr>
          <p:nvPr>
            <p:ph type="sldNum" sz="quarter" idx="4"/>
          </p:nvPr>
        </p:nvSpPr>
        <p:spPr>
          <a:xfrm>
            <a:off x="8274050" y="6116638"/>
            <a:ext cx="412750"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4555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hdr="0" ftr="0" dt="0"/>
  <p:txStyles>
    <p:title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a:extLst>
              <a:ext uri="{FF2B5EF4-FFF2-40B4-BE49-F238E27FC236}">
                <a16:creationId xmlns:a16="http://schemas.microsoft.com/office/drawing/2014/main" id="{87953368-CC49-4757-8C77-38C617CDA96A}"/>
              </a:ext>
            </a:extLst>
          </p:cNvPr>
          <p:cNvSpPr>
            <a:spLocks noGrp="1" noChangeArrowheads="1"/>
          </p:cNvSpPr>
          <p:nvPr>
            <p:ph type="subTitle" idx="1"/>
          </p:nvPr>
        </p:nvSpPr>
        <p:spPr>
          <a:xfrm>
            <a:off x="2667000" y="4468757"/>
            <a:ext cx="5762625" cy="1365250"/>
          </a:xfrm>
        </p:spPr>
        <p:txBody>
          <a:bodyPr/>
          <a:lstStyle/>
          <a:p>
            <a:pPr rtl="1" eaLnBrk="1" hangingPunct="1"/>
            <a:r>
              <a:rPr lang="en-US" altLang="en-US" sz="2400" b="1"/>
              <a:t>Software Analysis and Design</a:t>
            </a:r>
          </a:p>
          <a:p>
            <a:pPr rtl="1" eaLnBrk="1" hangingPunct="1"/>
            <a:r>
              <a:rPr lang="en-US" altLang="en-US" sz="2400" b="1"/>
              <a:t>0721322</a:t>
            </a:r>
          </a:p>
          <a:p>
            <a:pPr eaLnBrk="1" hangingPunct="1"/>
            <a:endParaRPr lang="en-US" altLang="en-US" sz="2400" b="1"/>
          </a:p>
        </p:txBody>
      </p:sp>
      <p:sp>
        <p:nvSpPr>
          <p:cNvPr id="9219" name="Slide Number Placeholder 3">
            <a:extLst>
              <a:ext uri="{FF2B5EF4-FFF2-40B4-BE49-F238E27FC236}">
                <a16:creationId xmlns:a16="http://schemas.microsoft.com/office/drawing/2014/main" id="{00C74A2C-66C0-4EAB-A149-47894864683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50A2267-BA93-42B7-B596-51B14AA766F1}" type="slidenum">
              <a:rPr lang="ar-SA" altLang="en-US" smtClean="0"/>
              <a:pPr fontAlgn="base">
                <a:spcBef>
                  <a:spcPct val="0"/>
                </a:spcBef>
                <a:spcAft>
                  <a:spcPct val="0"/>
                </a:spcAft>
              </a:pPr>
              <a:t>1</a:t>
            </a:fld>
            <a:endParaRPr lang="en-US" altLang="en-US"/>
          </a:p>
        </p:txBody>
      </p:sp>
      <p:sp>
        <p:nvSpPr>
          <p:cNvPr id="7" name="Title 1">
            <a:extLst>
              <a:ext uri="{FF2B5EF4-FFF2-40B4-BE49-F238E27FC236}">
                <a16:creationId xmlns:a16="http://schemas.microsoft.com/office/drawing/2014/main" id="{F04B61FF-A754-4E8A-90C8-BAB3B7FDE26E}"/>
              </a:ext>
            </a:extLst>
          </p:cNvPr>
          <p:cNvSpPr txBox="1">
            <a:spLocks/>
          </p:cNvSpPr>
          <p:nvPr/>
        </p:nvSpPr>
        <p:spPr bwMode="auto">
          <a:xfrm>
            <a:off x="1514475" y="263525"/>
            <a:ext cx="9144000" cy="2387600"/>
          </a:xfrm>
          <a:prstGeom prst="rect">
            <a:avLst/>
          </a:prstGeom>
          <a:noFill/>
          <a:ln>
            <a:noFill/>
          </a:ln>
        </p:spPr>
        <p:txBody>
          <a:bodyPr anchor="ctr"/>
          <a:lst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anose="020B0503020204020204" pitchFamily="34" charset="0"/>
              </a:defRPr>
            </a:lvl2pPr>
            <a:lvl3pPr algn="ctr" defTabSz="457200" rtl="0" fontAlgn="base">
              <a:spcBef>
                <a:spcPct val="0"/>
              </a:spcBef>
              <a:spcAft>
                <a:spcPct val="0"/>
              </a:spcAft>
              <a:defRPr sz="4000">
                <a:solidFill>
                  <a:schemeClr val="tx1"/>
                </a:solidFill>
                <a:latin typeface="Corbel" panose="020B0503020204020204" pitchFamily="34" charset="0"/>
              </a:defRPr>
            </a:lvl3pPr>
            <a:lvl4pPr algn="ctr" defTabSz="457200" rtl="0" fontAlgn="base">
              <a:spcBef>
                <a:spcPct val="0"/>
              </a:spcBef>
              <a:spcAft>
                <a:spcPct val="0"/>
              </a:spcAft>
              <a:defRPr sz="4000">
                <a:solidFill>
                  <a:schemeClr val="tx1"/>
                </a:solidFill>
                <a:latin typeface="Corbel" panose="020B0503020204020204" pitchFamily="34" charset="0"/>
              </a:defRPr>
            </a:lvl4pPr>
            <a:lvl5pPr algn="ctr" defTabSz="457200" rtl="0" fontAlgn="base">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eaLnBrk="1" hangingPunct="1">
              <a:lnSpc>
                <a:spcPct val="250000"/>
              </a:lnSpc>
              <a:defRPr/>
            </a:pPr>
            <a:r>
              <a:rPr lang="en-US" sz="6600" b="1">
                <a:solidFill>
                  <a:schemeClr val="accent1">
                    <a:lumMod val="75000"/>
                  </a:schemeClr>
                </a:solidFill>
                <a:effectLst>
                  <a:outerShdw blurRad="38100" dist="38100" dir="2700000" algn="tl">
                    <a:srgbClr val="000000">
                      <a:alpha val="43137"/>
                    </a:srgbClr>
                  </a:outerShdw>
                </a:effectLst>
              </a:rPr>
              <a:t>Chapter 7</a:t>
            </a:r>
            <a:endParaRPr lang="en-US" sz="2800" b="1" dirty="0">
              <a:solidFill>
                <a:schemeClr val="accent1">
                  <a:lumMod val="75000"/>
                </a:schemeClr>
              </a:solidFill>
              <a:effectLst>
                <a:outerShdw blurRad="38100" dist="38100" dir="2700000" algn="tl">
                  <a:srgbClr val="000000">
                    <a:alpha val="43137"/>
                  </a:srgbClr>
                </a:outerShdw>
              </a:effectLst>
            </a:endParaRPr>
          </a:p>
          <a:p>
            <a:pPr rtl="1" eaLnBrk="1" hangingPunct="1">
              <a:lnSpc>
                <a:spcPct val="250000"/>
              </a:lnSpc>
              <a:defRPr/>
            </a:pPr>
            <a:r>
              <a:rPr lang="en-US" sz="4400" b="1" dirty="0">
                <a:solidFill>
                  <a:schemeClr val="accent1">
                    <a:lumMod val="75000"/>
                  </a:schemeClr>
                </a:solidFill>
                <a:effectLst>
                  <a:outerShdw blurRad="38100" dist="38100" dir="2700000" algn="tl">
                    <a:srgbClr val="000000">
                      <a:alpha val="43137"/>
                    </a:srgbClr>
                  </a:outerShdw>
                </a:effectLst>
              </a:rPr>
              <a:t>Design Patterns</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10</a:t>
            </a:fld>
            <a:endParaRPr lang="en-US" altLang="en-US"/>
          </a:p>
        </p:txBody>
      </p:sp>
      <p:sp>
        <p:nvSpPr>
          <p:cNvPr id="7" name="TextBox 6">
            <a:extLst>
              <a:ext uri="{FF2B5EF4-FFF2-40B4-BE49-F238E27FC236}">
                <a16:creationId xmlns:a16="http://schemas.microsoft.com/office/drawing/2014/main" id="{D92C6BBB-FF92-4219-9D0D-2BBC7E7D554B}"/>
              </a:ext>
            </a:extLst>
          </p:cNvPr>
          <p:cNvSpPr txBox="1"/>
          <p:nvPr/>
        </p:nvSpPr>
        <p:spPr>
          <a:xfrm>
            <a:off x="1219200" y="-76200"/>
            <a:ext cx="5791200" cy="7417415"/>
          </a:xfrm>
          <a:prstGeom prst="rect">
            <a:avLst/>
          </a:prstGeom>
          <a:noFill/>
        </p:spPr>
        <p:txBody>
          <a:bodyPr wrap="square">
            <a:spAutoFit/>
          </a:bodyPr>
          <a:lstStyle/>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interface</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Shape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void</a:t>
            </a:r>
            <a:r>
              <a:rPr lang="en-US" sz="1400" dirty="0">
                <a:solidFill>
                  <a:srgbClr val="000000"/>
                </a:solidFill>
                <a:highlight>
                  <a:srgbClr val="FFFFFF"/>
                </a:highlight>
                <a:latin typeface="Consolas" panose="020B0609020204030204" pitchFamily="49" charset="0"/>
              </a:rPr>
              <a:t> draw();</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class</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Square</a:t>
            </a:r>
            <a:r>
              <a:rPr lang="en-US" sz="1400" dirty="0">
                <a:solidFill>
                  <a:srgbClr val="000000"/>
                </a:solidFill>
                <a:highlight>
                  <a:srgbClr val="FFFFFF"/>
                </a:highlight>
                <a:latin typeface="Consolas" panose="020B0609020204030204" pitchFamily="49" charset="0"/>
              </a:rPr>
              <a:t> : </a:t>
            </a:r>
            <a:r>
              <a:rPr lang="en-US" sz="1400" dirty="0">
                <a:solidFill>
                  <a:srgbClr val="2B91AF"/>
                </a:solidFill>
                <a:highlight>
                  <a:srgbClr val="FFFFFF"/>
                </a:highlight>
                <a:latin typeface="Consolas" panose="020B0609020204030204" pitchFamily="49" charset="0"/>
              </a:rPr>
              <a:t>Shape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void</a:t>
            </a:r>
            <a:r>
              <a:rPr lang="en-US" sz="1400" dirty="0">
                <a:solidFill>
                  <a:srgbClr val="000000"/>
                </a:solidFill>
                <a:highlight>
                  <a:srgbClr val="FFFFFF"/>
                </a:highlight>
                <a:latin typeface="Consolas" panose="020B0609020204030204" pitchFamily="49" charset="0"/>
              </a:rPr>
              <a:t> draw() </a:t>
            </a:r>
            <a:r>
              <a:rPr lang="en-US" sz="1400" dirty="0">
                <a:solidFill>
                  <a:srgbClr val="008000"/>
                </a:solidFill>
                <a:highlight>
                  <a:srgbClr val="FFFFFF"/>
                </a:highlight>
                <a:latin typeface="Consolas" panose="020B0609020204030204" pitchFamily="49" charset="0"/>
              </a:rPr>
              <a:t>//override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 </a:t>
            </a:r>
          </a:p>
          <a:p>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Console</a:t>
            </a:r>
            <a:r>
              <a:rPr lang="en-US" sz="1400" dirty="0" err="1">
                <a:solidFill>
                  <a:srgbClr val="000000"/>
                </a:solidFill>
                <a:highlight>
                  <a:srgbClr val="FFFFFF"/>
                </a:highlight>
                <a:latin typeface="Consolas" panose="020B0609020204030204" pitchFamily="49" charset="0"/>
              </a:rPr>
              <a:t>.WriteLine</a:t>
            </a:r>
            <a:r>
              <a:rPr lang="en-US" sz="1400" dirty="0">
                <a:solidFill>
                  <a:srgbClr val="000000"/>
                </a:solidFill>
                <a:highlight>
                  <a:srgbClr val="FFFFFF"/>
                </a:highlight>
                <a:latin typeface="Consolas" panose="020B0609020204030204" pitchFamily="49" charset="0"/>
              </a:rPr>
              <a:t>(</a:t>
            </a:r>
            <a:r>
              <a:rPr lang="en-US" sz="1400" dirty="0">
                <a:solidFill>
                  <a:srgbClr val="A31515"/>
                </a:solidFill>
                <a:highlight>
                  <a:srgbClr val="FFFFFF"/>
                </a:highlight>
                <a:latin typeface="Consolas" panose="020B0609020204030204" pitchFamily="49" charset="0"/>
              </a:rPr>
              <a:t>"drawing a square"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class</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Rectangle</a:t>
            </a:r>
            <a:r>
              <a:rPr lang="en-US" sz="1400" dirty="0">
                <a:solidFill>
                  <a:srgbClr val="000000"/>
                </a:solidFill>
                <a:highlight>
                  <a:srgbClr val="FFFFFF"/>
                </a:highlight>
                <a:latin typeface="Consolas" panose="020B0609020204030204" pitchFamily="49" charset="0"/>
              </a:rPr>
              <a:t> : </a:t>
            </a:r>
            <a:r>
              <a:rPr lang="en-US" sz="1400" dirty="0">
                <a:solidFill>
                  <a:srgbClr val="2B91AF"/>
                </a:solidFill>
                <a:highlight>
                  <a:srgbClr val="FFFFFF"/>
                </a:highlight>
                <a:latin typeface="Consolas" panose="020B0609020204030204" pitchFamily="49" charset="0"/>
              </a:rPr>
              <a:t>Shape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void</a:t>
            </a:r>
            <a:r>
              <a:rPr lang="en-US" sz="1400" dirty="0">
                <a:solidFill>
                  <a:srgbClr val="000000"/>
                </a:solidFill>
                <a:highlight>
                  <a:srgbClr val="FFFFFF"/>
                </a:highlight>
                <a:latin typeface="Consolas" panose="020B0609020204030204" pitchFamily="49" charset="0"/>
              </a:rPr>
              <a:t> draw() </a:t>
            </a:r>
            <a:r>
              <a:rPr lang="en-US" sz="1400" dirty="0">
                <a:solidFill>
                  <a:srgbClr val="008000"/>
                </a:solidFill>
                <a:highlight>
                  <a:srgbClr val="FFFFFF"/>
                </a:highlight>
                <a:latin typeface="Consolas" panose="020B0609020204030204" pitchFamily="49" charset="0"/>
              </a:rPr>
              <a:t>//override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 </a:t>
            </a:r>
          </a:p>
          <a:p>
            <a:r>
              <a:rPr lang="en-US" sz="1400" dirty="0">
                <a:solidFill>
                  <a:srgbClr val="2B91AF"/>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Console</a:t>
            </a:r>
            <a:r>
              <a:rPr lang="en-US" sz="1400" dirty="0" err="1">
                <a:solidFill>
                  <a:srgbClr val="000000"/>
                </a:solidFill>
                <a:highlight>
                  <a:srgbClr val="FFFFFF"/>
                </a:highlight>
                <a:latin typeface="Consolas" panose="020B0609020204030204" pitchFamily="49" charset="0"/>
              </a:rPr>
              <a:t>.WriteLine</a:t>
            </a:r>
            <a:r>
              <a:rPr lang="en-US" sz="1400" dirty="0">
                <a:solidFill>
                  <a:srgbClr val="000000"/>
                </a:solidFill>
                <a:highlight>
                  <a:srgbClr val="FFFFFF"/>
                </a:highlight>
                <a:latin typeface="Consolas" panose="020B0609020204030204" pitchFamily="49" charset="0"/>
              </a:rPr>
              <a:t>(</a:t>
            </a:r>
            <a:r>
              <a:rPr lang="en-US" sz="1400" dirty="0">
                <a:solidFill>
                  <a:srgbClr val="A31515"/>
                </a:solidFill>
                <a:highlight>
                  <a:srgbClr val="FFFFFF"/>
                </a:highlight>
                <a:latin typeface="Consolas" panose="020B0609020204030204" pitchFamily="49" charset="0"/>
              </a:rPr>
              <a:t>"drawing a rectangle"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p>
          <a:p>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class</a:t>
            </a:r>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ShapeFactory</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Shape</a:t>
            </a:r>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getShape</a:t>
            </a:r>
            <a:r>
              <a:rPr lang="en-US" sz="1400" dirty="0">
                <a:solidFill>
                  <a:srgbClr val="000000"/>
                </a:solidFill>
                <a:highlight>
                  <a:srgbClr val="FFFFFF"/>
                </a:highlight>
                <a:latin typeface="Consolas" panose="020B0609020204030204" pitchFamily="49" charset="0"/>
              </a:rPr>
              <a:t>(</a:t>
            </a:r>
            <a:r>
              <a:rPr lang="en-US" sz="1400" dirty="0">
                <a:solidFill>
                  <a:srgbClr val="0000FF"/>
                </a:solidFill>
                <a:highlight>
                  <a:srgbClr val="FFFFFF"/>
                </a:highlight>
                <a:latin typeface="Consolas" panose="020B0609020204030204" pitchFamily="49" charset="0"/>
              </a:rPr>
              <a:t>string</a:t>
            </a:r>
            <a:r>
              <a:rPr lang="en-US" sz="1400" dirty="0">
                <a:solidFill>
                  <a:srgbClr val="000000"/>
                </a:solidFill>
                <a:highlight>
                  <a:srgbClr val="FFFFFF"/>
                </a:highlight>
                <a:latin typeface="Consolas" panose="020B0609020204030204" pitchFamily="49" charset="0"/>
              </a:rPr>
              <a:t> type)</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if</a:t>
            </a:r>
            <a:r>
              <a:rPr lang="en-US" sz="1400" dirty="0">
                <a:solidFill>
                  <a:srgbClr val="000000"/>
                </a:solidFill>
                <a:highlight>
                  <a:srgbClr val="FFFFFF"/>
                </a:highlight>
                <a:latin typeface="Consolas" panose="020B0609020204030204" pitchFamily="49" charset="0"/>
              </a:rPr>
              <a:t>(</a:t>
            </a:r>
            <a:r>
              <a:rPr lang="en-US" sz="1400" dirty="0" err="1">
                <a:solidFill>
                  <a:srgbClr val="000000"/>
                </a:solidFill>
                <a:highlight>
                  <a:srgbClr val="FFFFFF"/>
                </a:highlight>
                <a:latin typeface="Consolas" panose="020B0609020204030204" pitchFamily="49" charset="0"/>
              </a:rPr>
              <a:t>type.ToLower</a:t>
            </a:r>
            <a:r>
              <a:rPr lang="en-US" sz="1400" dirty="0">
                <a:solidFill>
                  <a:srgbClr val="000000"/>
                </a:solidFill>
                <a:highlight>
                  <a:srgbClr val="FFFFFF"/>
                </a:highlight>
                <a:latin typeface="Consolas" panose="020B0609020204030204" pitchFamily="49" charset="0"/>
              </a:rPr>
              <a:t>().Equals(</a:t>
            </a:r>
            <a:r>
              <a:rPr lang="en-US" sz="1400" dirty="0">
                <a:solidFill>
                  <a:srgbClr val="A31515"/>
                </a:solidFill>
                <a:highlight>
                  <a:srgbClr val="FFFFFF"/>
                </a:highlight>
                <a:latin typeface="Consolas" panose="020B0609020204030204" pitchFamily="49" charset="0"/>
              </a:rPr>
              <a:t>"square"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return</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new</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Square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else</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if</a:t>
            </a:r>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type.ToLower</a:t>
            </a:r>
            <a:r>
              <a:rPr lang="en-US" sz="1400" dirty="0">
                <a:solidFill>
                  <a:srgbClr val="000000"/>
                </a:solidFill>
                <a:highlight>
                  <a:srgbClr val="FFFFFF"/>
                </a:highlight>
                <a:latin typeface="Consolas" panose="020B0609020204030204" pitchFamily="49" charset="0"/>
              </a:rPr>
              <a:t>().Equals(</a:t>
            </a:r>
            <a:r>
              <a:rPr lang="en-US" sz="1400" dirty="0">
                <a:solidFill>
                  <a:srgbClr val="A31515"/>
                </a:solidFill>
                <a:highlight>
                  <a:srgbClr val="FFFFFF"/>
                </a:highlight>
                <a:latin typeface="Consolas" panose="020B0609020204030204" pitchFamily="49" charset="0"/>
              </a:rPr>
              <a:t>"rectangle"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return</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new</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Rectangle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else</a:t>
            </a:r>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return</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null</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p>
          <a:p>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endParaRPr lang="en-US" sz="1400" dirty="0"/>
          </a:p>
        </p:txBody>
      </p:sp>
    </p:spTree>
    <p:extLst>
      <p:ext uri="{BB962C8B-B14F-4D97-AF65-F5344CB8AC3E}">
        <p14:creationId xmlns:p14="http://schemas.microsoft.com/office/powerpoint/2010/main" val="2764234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11</a:t>
            </a:fld>
            <a:endParaRPr lang="en-US" altLang="en-US"/>
          </a:p>
        </p:txBody>
      </p:sp>
      <p:sp>
        <p:nvSpPr>
          <p:cNvPr id="5" name="TextBox 4">
            <a:extLst>
              <a:ext uri="{FF2B5EF4-FFF2-40B4-BE49-F238E27FC236}">
                <a16:creationId xmlns:a16="http://schemas.microsoft.com/office/drawing/2014/main" id="{3E0D7F3B-E897-4E51-98B4-1D57BB61074E}"/>
              </a:ext>
            </a:extLst>
          </p:cNvPr>
          <p:cNvSpPr txBox="1"/>
          <p:nvPr/>
        </p:nvSpPr>
        <p:spPr>
          <a:xfrm>
            <a:off x="1676400" y="1447800"/>
            <a:ext cx="6172200" cy="4401205"/>
          </a:xfrm>
          <a:prstGeom prst="rect">
            <a:avLst/>
          </a:prstGeom>
          <a:noFill/>
        </p:spPr>
        <p:txBody>
          <a:bodyPr wrap="square" rtlCol="0">
            <a:spAutoFit/>
          </a:bodyPr>
          <a:lstStyle/>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class</a:t>
            </a:r>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UseFactory</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static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void</a:t>
            </a:r>
            <a:r>
              <a:rPr lang="en-US" sz="1400" dirty="0">
                <a:solidFill>
                  <a:srgbClr val="000000"/>
                </a:solidFill>
                <a:highlight>
                  <a:srgbClr val="FFFFFF"/>
                </a:highlight>
                <a:latin typeface="Consolas" panose="020B0609020204030204" pitchFamily="49" charset="0"/>
              </a:rPr>
              <a:t> Main()</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ShapeFactory</a:t>
            </a:r>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myFactory</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new</a:t>
            </a:r>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ShapeFactory</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Shape</a:t>
            </a:r>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myShape</a:t>
            </a:r>
            <a:r>
              <a:rPr lang="en-US" sz="1400" dirty="0">
                <a:solidFill>
                  <a:srgbClr val="000000"/>
                </a:solidFill>
                <a:highlight>
                  <a:srgbClr val="FFFFFF"/>
                </a:highlight>
                <a:latin typeface="Consolas" panose="020B0609020204030204" pitchFamily="49" charset="0"/>
              </a:rPr>
              <a:t> = </a:t>
            </a:r>
            <a:r>
              <a:rPr lang="en-US" sz="1400" dirty="0" err="1">
                <a:solidFill>
                  <a:srgbClr val="000000"/>
                </a:solidFill>
                <a:highlight>
                  <a:srgbClr val="FFFFFF"/>
                </a:highlight>
                <a:latin typeface="Consolas" panose="020B0609020204030204" pitchFamily="49" charset="0"/>
              </a:rPr>
              <a:t>myFactory.getShape</a:t>
            </a:r>
            <a:r>
              <a:rPr lang="en-US" sz="1400" dirty="0">
                <a:solidFill>
                  <a:srgbClr val="000000"/>
                </a:solidFill>
                <a:highlight>
                  <a:srgbClr val="FFFFFF"/>
                </a:highlight>
                <a:latin typeface="Consolas" panose="020B0609020204030204" pitchFamily="49" charset="0"/>
              </a:rPr>
              <a:t>(</a:t>
            </a:r>
            <a:r>
              <a:rPr lang="en-US" sz="1400" dirty="0">
                <a:solidFill>
                  <a:srgbClr val="A31515"/>
                </a:solidFill>
                <a:highlight>
                  <a:srgbClr val="FFFFFF"/>
                </a:highlight>
                <a:latin typeface="Consolas" panose="020B0609020204030204" pitchFamily="49" charset="0"/>
              </a:rPr>
              <a:t>"</a:t>
            </a:r>
            <a:r>
              <a:rPr lang="en-US" sz="1400" dirty="0" err="1">
                <a:solidFill>
                  <a:srgbClr val="A31515"/>
                </a:solidFill>
                <a:highlight>
                  <a:srgbClr val="FFFFFF"/>
                </a:highlight>
                <a:latin typeface="Consolas" panose="020B0609020204030204" pitchFamily="49" charset="0"/>
              </a:rPr>
              <a:t>sQuare</a:t>
            </a:r>
            <a:r>
              <a:rPr lang="en-US" sz="1400" dirty="0">
                <a:solidFill>
                  <a:srgbClr val="A31515"/>
                </a:solidFill>
                <a:highlight>
                  <a:srgbClr val="FFFFFF"/>
                </a:highlight>
                <a:latin typeface="Consolas" panose="020B0609020204030204" pitchFamily="49" charset="0"/>
              </a:rPr>
              <a:t>"</a:t>
            </a:r>
            <a:r>
              <a:rPr lang="en-US" sz="1400" dirty="0">
                <a:solidFill>
                  <a:srgbClr val="000000"/>
                </a:solidFill>
                <a:highlight>
                  <a:srgbClr val="FFFFFF"/>
                </a:highlight>
                <a:latin typeface="Consolas" panose="020B0609020204030204" pitchFamily="49" charset="0"/>
              </a:rPr>
              <a:t>);</a:t>
            </a:r>
            <a:endParaRPr lang="ar-JO" sz="1400" dirty="0">
              <a:solidFill>
                <a:srgbClr val="000000"/>
              </a:solidFill>
              <a:highlight>
                <a:srgbClr val="FFFFFF"/>
              </a:highlight>
              <a:latin typeface="Consolas" panose="020B0609020204030204" pitchFamily="49" charset="0"/>
            </a:endParaRPr>
          </a:p>
          <a:p>
            <a:r>
              <a:rPr lang="ar-JO" sz="1400" dirty="0">
                <a:solidFill>
                  <a:srgbClr val="008000"/>
                </a:solidFill>
                <a:highlight>
                  <a:srgbClr val="FFFFFF"/>
                </a:highlight>
                <a:latin typeface="Consolas" panose="020B0609020204030204" pitchFamily="49" charset="0"/>
              </a:rPr>
              <a:t>			</a:t>
            </a:r>
            <a:r>
              <a:rPr lang="en-US" sz="1400" dirty="0">
                <a:solidFill>
                  <a:srgbClr val="008000"/>
                </a:solidFill>
                <a:highlight>
                  <a:srgbClr val="FFFFFF"/>
                </a:highlight>
                <a:latin typeface="Consolas" panose="020B0609020204030204" pitchFamily="49" charset="0"/>
              </a:rPr>
              <a:t>//get an object of Square class</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myShape.draw</a:t>
            </a:r>
            <a:r>
              <a:rPr lang="en-US" sz="1400" dirty="0">
                <a:solidFill>
                  <a:srgbClr val="000000"/>
                </a:solidFill>
                <a:highlight>
                  <a:srgbClr val="FFFFFF"/>
                </a:highlight>
                <a:latin typeface="Consolas" panose="020B0609020204030204" pitchFamily="49" charset="0"/>
              </a:rPr>
              <a:t>();   </a:t>
            </a:r>
            <a:endParaRPr lang="ar-JO" sz="1400" dirty="0">
              <a:solidFill>
                <a:srgbClr val="000000"/>
              </a:solidFill>
              <a:highlight>
                <a:srgbClr val="FFFFFF"/>
              </a:highlight>
              <a:latin typeface="Consolas" panose="020B0609020204030204" pitchFamily="49" charset="0"/>
            </a:endParaRPr>
          </a:p>
          <a:p>
            <a:r>
              <a:rPr lang="ar-JO" sz="1400" dirty="0">
                <a:solidFill>
                  <a:srgbClr val="008000"/>
                </a:solidFill>
                <a:highlight>
                  <a:srgbClr val="FFFFFF"/>
                </a:highlight>
                <a:latin typeface="Consolas" panose="020B0609020204030204" pitchFamily="49" charset="0"/>
              </a:rPr>
              <a:t>			</a:t>
            </a:r>
            <a:r>
              <a:rPr lang="en-US" sz="1400" dirty="0">
                <a:solidFill>
                  <a:srgbClr val="008000"/>
                </a:solidFill>
                <a:highlight>
                  <a:srgbClr val="FFFFFF"/>
                </a:highlight>
                <a:latin typeface="Consolas" panose="020B0609020204030204" pitchFamily="49" charset="0"/>
              </a:rPr>
              <a:t>//call draw method of </a:t>
            </a:r>
            <a:r>
              <a:rPr lang="en-US" sz="1400" dirty="0" err="1">
                <a:solidFill>
                  <a:srgbClr val="008000"/>
                </a:solidFill>
                <a:highlight>
                  <a:srgbClr val="FFFFFF"/>
                </a:highlight>
                <a:latin typeface="Consolas" panose="020B0609020204030204" pitchFamily="49" charset="0"/>
              </a:rPr>
              <a:t>Sqaure</a:t>
            </a:r>
            <a:endParaRPr lang="en-US" sz="1400" dirty="0">
              <a:solidFill>
                <a:srgbClr val="000000"/>
              </a:solidFill>
              <a:highlight>
                <a:srgbClr val="FFFFFF"/>
              </a:highlight>
              <a:latin typeface="Consolas" panose="020B0609020204030204" pitchFamily="49" charset="0"/>
            </a:endParaRPr>
          </a:p>
          <a:p>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Shape</a:t>
            </a:r>
            <a:r>
              <a:rPr lang="en-US" sz="1400" dirty="0">
                <a:solidFill>
                  <a:srgbClr val="000000"/>
                </a:solidFill>
                <a:highlight>
                  <a:srgbClr val="FFFFFF"/>
                </a:highlight>
                <a:latin typeface="Consolas" panose="020B0609020204030204" pitchFamily="49" charset="0"/>
              </a:rPr>
              <a:t> shape2 = </a:t>
            </a:r>
            <a:r>
              <a:rPr lang="en-US" sz="1400" dirty="0" err="1">
                <a:solidFill>
                  <a:srgbClr val="000000"/>
                </a:solidFill>
                <a:highlight>
                  <a:srgbClr val="FFFFFF"/>
                </a:highlight>
                <a:latin typeface="Consolas" panose="020B0609020204030204" pitchFamily="49" charset="0"/>
              </a:rPr>
              <a:t>myFactory.getShape</a:t>
            </a:r>
            <a:r>
              <a:rPr lang="en-US" sz="1400" dirty="0">
                <a:solidFill>
                  <a:srgbClr val="000000"/>
                </a:solidFill>
                <a:highlight>
                  <a:srgbClr val="FFFFFF"/>
                </a:highlight>
                <a:latin typeface="Consolas" panose="020B0609020204030204" pitchFamily="49" charset="0"/>
              </a:rPr>
              <a:t>(</a:t>
            </a:r>
            <a:r>
              <a:rPr lang="en-US" sz="1400" dirty="0">
                <a:solidFill>
                  <a:srgbClr val="A31515"/>
                </a:solidFill>
                <a:highlight>
                  <a:srgbClr val="FFFFFF"/>
                </a:highlight>
                <a:latin typeface="Consolas" panose="020B0609020204030204" pitchFamily="49" charset="0"/>
              </a:rPr>
              <a:t>"RECTANGLE"</a:t>
            </a:r>
            <a:r>
              <a:rPr lang="en-US" sz="1400" dirty="0">
                <a:solidFill>
                  <a:srgbClr val="000000"/>
                </a:solidFill>
                <a:highlight>
                  <a:srgbClr val="FFFFFF"/>
                </a:highlight>
                <a:latin typeface="Consolas" panose="020B0609020204030204" pitchFamily="49" charset="0"/>
              </a:rPr>
              <a:t>);</a:t>
            </a:r>
            <a:endParaRPr lang="ar-JO" sz="1400" dirty="0">
              <a:solidFill>
                <a:srgbClr val="000000"/>
              </a:solidFill>
              <a:highlight>
                <a:srgbClr val="FFFFFF"/>
              </a:highlight>
              <a:latin typeface="Consolas" panose="020B0609020204030204" pitchFamily="49" charset="0"/>
            </a:endParaRPr>
          </a:p>
          <a:p>
            <a:r>
              <a:rPr lang="ar-JO" sz="1400" dirty="0">
                <a:solidFill>
                  <a:srgbClr val="008000"/>
                </a:solidFill>
                <a:highlight>
                  <a:srgbClr val="FFFFFF"/>
                </a:highlight>
                <a:latin typeface="Consolas" panose="020B0609020204030204" pitchFamily="49" charset="0"/>
              </a:rPr>
              <a:t>			</a:t>
            </a:r>
            <a:r>
              <a:rPr lang="en-US" sz="1400" dirty="0">
                <a:solidFill>
                  <a:srgbClr val="008000"/>
                </a:solidFill>
                <a:highlight>
                  <a:srgbClr val="FFFFFF"/>
                </a:highlight>
                <a:latin typeface="Consolas" panose="020B0609020204030204" pitchFamily="49" charset="0"/>
              </a:rPr>
              <a:t>//get an object of Rectangle class</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shape2.draw();</a:t>
            </a:r>
            <a:endParaRPr lang="ar-JO" sz="1400" dirty="0">
              <a:solidFill>
                <a:srgbClr val="000000"/>
              </a:solidFill>
              <a:highlight>
                <a:srgbClr val="FFFFFF"/>
              </a:highlight>
              <a:latin typeface="Consolas" panose="020B0609020204030204" pitchFamily="49" charset="0"/>
            </a:endParaRPr>
          </a:p>
          <a:p>
            <a:r>
              <a:rPr lang="ar-JO" sz="1400" dirty="0">
                <a:solidFill>
                  <a:srgbClr val="000000"/>
                </a:solidFill>
                <a:highlight>
                  <a:srgbClr val="FFFFFF"/>
                </a:highlight>
                <a:latin typeface="Consolas" panose="020B0609020204030204" pitchFamily="49" charset="0"/>
              </a:rPr>
              <a:t>			</a:t>
            </a:r>
            <a:r>
              <a:rPr lang="en-US" sz="1400" dirty="0">
                <a:solidFill>
                  <a:srgbClr val="008000"/>
                </a:solidFill>
                <a:highlight>
                  <a:srgbClr val="FFFFFF"/>
                </a:highlight>
                <a:latin typeface="Consolas" panose="020B0609020204030204" pitchFamily="49" charset="0"/>
              </a:rPr>
              <a:t>//call draw method of Rectangle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p>
          <a:p>
            <a:endParaRPr lang="en-US" sz="1400" dirty="0">
              <a:solidFill>
                <a:srgbClr val="000000"/>
              </a:solidFill>
              <a:highlight>
                <a:srgbClr val="FFFFFF"/>
              </a:highlight>
              <a:latin typeface="Consolas" panose="020B0609020204030204" pitchFamily="49" charset="0"/>
            </a:endParaRPr>
          </a:p>
          <a:p>
            <a:endParaRPr lang="en-US" sz="1400" dirty="0">
              <a:solidFill>
                <a:srgbClr val="000000"/>
              </a:solidFill>
              <a:highlight>
                <a:srgbClr val="FFFFFF"/>
              </a:highlight>
              <a:latin typeface="Consolas" panose="020B0609020204030204" pitchFamily="49" charset="0"/>
            </a:endParaRPr>
          </a:p>
          <a:p>
            <a:endParaRPr lang="en-US" sz="1400" dirty="0"/>
          </a:p>
        </p:txBody>
      </p:sp>
    </p:spTree>
    <p:extLst>
      <p:ext uri="{BB962C8B-B14F-4D97-AF65-F5344CB8AC3E}">
        <p14:creationId xmlns:p14="http://schemas.microsoft.com/office/powerpoint/2010/main" val="987734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A37F39-1F08-40C0-8D55-149C4A58166E}"/>
              </a:ext>
            </a:extLst>
          </p:cNvPr>
          <p:cNvSpPr>
            <a:spLocks noGrp="1"/>
          </p:cNvSpPr>
          <p:nvPr>
            <p:ph type="title"/>
          </p:nvPr>
        </p:nvSpPr>
        <p:spPr>
          <a:xfrm>
            <a:off x="1219200" y="2743198"/>
            <a:ext cx="6699805" cy="762002"/>
          </a:xfrm>
        </p:spPr>
        <p:txBody>
          <a:bodyPr/>
          <a:lstStyle/>
          <a:p>
            <a:pPr algn="ctr"/>
            <a:r>
              <a:rPr lang="en-US" b="1" dirty="0">
                <a:solidFill>
                  <a:schemeClr val="accent1"/>
                </a:solidFill>
                <a:effectLst>
                  <a:outerShdw blurRad="38100" dist="38100" dir="2700000" algn="tl">
                    <a:srgbClr val="000000">
                      <a:alpha val="43137"/>
                    </a:srgbClr>
                  </a:outerShdw>
                </a:effectLst>
              </a:rPr>
              <a:t>Structural Patterns</a:t>
            </a:r>
          </a:p>
        </p:txBody>
      </p:sp>
      <p:sp>
        <p:nvSpPr>
          <p:cNvPr id="4" name="Slide Number Placeholder 3">
            <a:extLst>
              <a:ext uri="{FF2B5EF4-FFF2-40B4-BE49-F238E27FC236}">
                <a16:creationId xmlns:a16="http://schemas.microsoft.com/office/drawing/2014/main" id="{096B6621-43E9-4B14-B380-3DECD79BE9C3}"/>
              </a:ext>
            </a:extLst>
          </p:cNvPr>
          <p:cNvSpPr>
            <a:spLocks noGrp="1"/>
          </p:cNvSpPr>
          <p:nvPr>
            <p:ph type="sldNum" sz="quarter" idx="12"/>
          </p:nvPr>
        </p:nvSpPr>
        <p:spPr/>
        <p:txBody>
          <a:bodyPr/>
          <a:lstStyle/>
          <a:p>
            <a:fld id="{8CECED11-46E6-4F12-B14C-0A1790243495}" type="slidenum">
              <a:rPr lang="ar-SA" altLang="en-US" smtClean="0"/>
              <a:pPr/>
              <a:t>12</a:t>
            </a:fld>
            <a:endParaRPr lang="en-US" altLang="en-US"/>
          </a:p>
        </p:txBody>
      </p:sp>
    </p:spTree>
    <p:extLst>
      <p:ext uri="{BB962C8B-B14F-4D97-AF65-F5344CB8AC3E}">
        <p14:creationId xmlns:p14="http://schemas.microsoft.com/office/powerpoint/2010/main" val="4237685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p:txBody>
          <a:bodyPr/>
          <a:lstStyle/>
          <a:p>
            <a:r>
              <a:rPr lang="en-US" dirty="0"/>
              <a:t>Adapter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1905000"/>
            <a:ext cx="7704667" cy="4094816"/>
          </a:xfrm>
        </p:spPr>
        <p:txBody>
          <a:bodyPr/>
          <a:lstStyle/>
          <a:p>
            <a:pPr algn="just"/>
            <a:r>
              <a:rPr lang="en-US" b="0" i="0" dirty="0">
                <a:solidFill>
                  <a:srgbClr val="000000"/>
                </a:solidFill>
                <a:effectLst/>
              </a:rPr>
              <a:t>Adapter pattern works as a bridge between two incompatible interfaces. </a:t>
            </a:r>
          </a:p>
          <a:p>
            <a:pPr algn="just"/>
            <a:r>
              <a:rPr lang="en-US" b="0" i="0" dirty="0">
                <a:solidFill>
                  <a:srgbClr val="000000"/>
                </a:solidFill>
                <a:effectLst/>
              </a:rPr>
              <a:t>This type of design pattern comes under structural pattern as this pattern combines the capability of two independent interfaces.</a:t>
            </a:r>
          </a:p>
          <a:p>
            <a:pPr algn="just"/>
            <a:r>
              <a:rPr lang="en-US" b="0" i="0" dirty="0">
                <a:solidFill>
                  <a:srgbClr val="000000"/>
                </a:solidFill>
                <a:effectLst/>
              </a:rPr>
              <a:t>This pattern involves a single class which is responsible to join functionalities of independent or incompatible interfaces.</a:t>
            </a: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13</a:t>
            </a:fld>
            <a:endParaRPr lang="en-US" altLang="en-US"/>
          </a:p>
        </p:txBody>
      </p:sp>
    </p:spTree>
    <p:extLst>
      <p:ext uri="{BB962C8B-B14F-4D97-AF65-F5344CB8AC3E}">
        <p14:creationId xmlns:p14="http://schemas.microsoft.com/office/powerpoint/2010/main" val="3734269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p:txBody>
          <a:bodyPr/>
          <a:lstStyle/>
          <a:p>
            <a:r>
              <a:rPr lang="en-US" dirty="0"/>
              <a:t>Adapter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1905000"/>
            <a:ext cx="7704667" cy="4094816"/>
          </a:xfrm>
        </p:spPr>
        <p:txBody>
          <a:bodyPr/>
          <a:lstStyle/>
          <a:p>
            <a:pPr algn="just"/>
            <a:r>
              <a:rPr lang="en-US" b="0" i="0" dirty="0">
                <a:solidFill>
                  <a:srgbClr val="000000"/>
                </a:solidFill>
                <a:effectLst/>
              </a:rPr>
              <a:t>A real life example could be a case of card reader which acts as an adapter between memory card and a laptop. You plugin the memory card into card reader and card reader into the laptop so that memory card can be read via laptop.</a:t>
            </a: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14</a:t>
            </a:fld>
            <a:endParaRPr lang="en-US" altLang="en-US"/>
          </a:p>
        </p:txBody>
      </p:sp>
    </p:spTree>
    <p:extLst>
      <p:ext uri="{BB962C8B-B14F-4D97-AF65-F5344CB8AC3E}">
        <p14:creationId xmlns:p14="http://schemas.microsoft.com/office/powerpoint/2010/main" val="500149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99F4-2FFD-4D43-8A35-8ABDA04F8A3E}"/>
              </a:ext>
            </a:extLst>
          </p:cNvPr>
          <p:cNvSpPr>
            <a:spLocks noGrp="1"/>
          </p:cNvSpPr>
          <p:nvPr>
            <p:ph type="title"/>
          </p:nvPr>
        </p:nvSpPr>
        <p:spPr/>
        <p:txBody>
          <a:bodyPr/>
          <a:lstStyle/>
          <a:p>
            <a:r>
              <a:rPr lang="en-US" dirty="0"/>
              <a:t>Adapter pattern</a:t>
            </a:r>
          </a:p>
        </p:txBody>
      </p:sp>
      <p:sp>
        <p:nvSpPr>
          <p:cNvPr id="11" name="Content Placeholder 10">
            <a:extLst>
              <a:ext uri="{FF2B5EF4-FFF2-40B4-BE49-F238E27FC236}">
                <a16:creationId xmlns:a16="http://schemas.microsoft.com/office/drawing/2014/main" id="{4419581F-4770-4A06-942C-2E5DDFD31FC6}"/>
              </a:ext>
            </a:extLst>
          </p:cNvPr>
          <p:cNvSpPr>
            <a:spLocks noGrp="1"/>
          </p:cNvSpPr>
          <p:nvPr>
            <p:ph idx="1"/>
          </p:nvPr>
        </p:nvSpPr>
        <p:spPr>
          <a:xfrm>
            <a:off x="982133" y="1752600"/>
            <a:ext cx="7704667" cy="1371600"/>
          </a:xfrm>
        </p:spPr>
        <p:txBody>
          <a:bodyPr/>
          <a:lstStyle/>
          <a:p>
            <a:r>
              <a:rPr lang="en-US" dirty="0"/>
              <a:t>Structure</a:t>
            </a:r>
          </a:p>
        </p:txBody>
      </p:sp>
      <p:sp>
        <p:nvSpPr>
          <p:cNvPr id="4" name="Slide Number Placeholder 3">
            <a:extLst>
              <a:ext uri="{FF2B5EF4-FFF2-40B4-BE49-F238E27FC236}">
                <a16:creationId xmlns:a16="http://schemas.microsoft.com/office/drawing/2014/main" id="{8936C69C-9389-4AC0-B423-D0C69DA28F31}"/>
              </a:ext>
            </a:extLst>
          </p:cNvPr>
          <p:cNvSpPr>
            <a:spLocks noGrp="1"/>
          </p:cNvSpPr>
          <p:nvPr>
            <p:ph type="sldNum" sz="quarter" idx="12"/>
          </p:nvPr>
        </p:nvSpPr>
        <p:spPr/>
        <p:txBody>
          <a:bodyPr/>
          <a:lstStyle/>
          <a:p>
            <a:fld id="{8CECED11-46E6-4F12-B14C-0A1790243495}" type="slidenum">
              <a:rPr lang="ar-SA" altLang="en-US" smtClean="0"/>
              <a:pPr/>
              <a:t>15</a:t>
            </a:fld>
            <a:endParaRPr lang="en-US" altLang="en-US"/>
          </a:p>
        </p:txBody>
      </p:sp>
      <p:pic>
        <p:nvPicPr>
          <p:cNvPr id="10" name="Picture 9">
            <a:extLst>
              <a:ext uri="{FF2B5EF4-FFF2-40B4-BE49-F238E27FC236}">
                <a16:creationId xmlns:a16="http://schemas.microsoft.com/office/drawing/2014/main" id="{22359BCD-5F52-4AD6-8767-F9E85CAB67B3}"/>
              </a:ext>
            </a:extLst>
          </p:cNvPr>
          <p:cNvPicPr>
            <a:picLocks noChangeAspect="1"/>
          </p:cNvPicPr>
          <p:nvPr/>
        </p:nvPicPr>
        <p:blipFill>
          <a:blip r:embed="rId3"/>
          <a:stretch>
            <a:fillRect/>
          </a:stretch>
        </p:blipFill>
        <p:spPr>
          <a:xfrm>
            <a:off x="2286000" y="2819400"/>
            <a:ext cx="5298216" cy="3082372"/>
          </a:xfrm>
          <a:prstGeom prst="rect">
            <a:avLst/>
          </a:prstGeom>
        </p:spPr>
      </p:pic>
    </p:spTree>
    <p:extLst>
      <p:ext uri="{BB962C8B-B14F-4D97-AF65-F5344CB8AC3E}">
        <p14:creationId xmlns:p14="http://schemas.microsoft.com/office/powerpoint/2010/main" val="1690870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99F4-2FFD-4D43-8A35-8ABDA04F8A3E}"/>
              </a:ext>
            </a:extLst>
          </p:cNvPr>
          <p:cNvSpPr>
            <a:spLocks noGrp="1"/>
          </p:cNvSpPr>
          <p:nvPr>
            <p:ph type="title"/>
          </p:nvPr>
        </p:nvSpPr>
        <p:spPr>
          <a:xfrm>
            <a:off x="982133" y="762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8936C69C-9389-4AC0-B423-D0C69DA28F31}"/>
              </a:ext>
            </a:extLst>
          </p:cNvPr>
          <p:cNvSpPr>
            <a:spLocks noGrp="1"/>
          </p:cNvSpPr>
          <p:nvPr>
            <p:ph type="sldNum" sz="quarter" idx="12"/>
          </p:nvPr>
        </p:nvSpPr>
        <p:spPr/>
        <p:txBody>
          <a:bodyPr/>
          <a:lstStyle/>
          <a:p>
            <a:fld id="{8CECED11-46E6-4F12-B14C-0A1790243495}" type="slidenum">
              <a:rPr lang="ar-SA" altLang="en-US" smtClean="0"/>
              <a:pPr/>
              <a:t>16</a:t>
            </a:fld>
            <a:endParaRPr lang="en-US" altLang="en-US"/>
          </a:p>
        </p:txBody>
      </p:sp>
      <p:pic>
        <p:nvPicPr>
          <p:cNvPr id="7" name="Picture 6">
            <a:extLst>
              <a:ext uri="{FF2B5EF4-FFF2-40B4-BE49-F238E27FC236}">
                <a16:creationId xmlns:a16="http://schemas.microsoft.com/office/drawing/2014/main" id="{594014B9-48CC-436D-9D99-B03C815962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900" y="2271712"/>
            <a:ext cx="8601900" cy="2986088"/>
          </a:xfrm>
          <a:prstGeom prst="rect">
            <a:avLst/>
          </a:prstGeom>
        </p:spPr>
      </p:pic>
    </p:spTree>
    <p:extLst>
      <p:ext uri="{BB962C8B-B14F-4D97-AF65-F5344CB8AC3E}">
        <p14:creationId xmlns:p14="http://schemas.microsoft.com/office/powerpoint/2010/main" val="2455508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99F4-2FFD-4D43-8A35-8ABDA04F8A3E}"/>
              </a:ext>
            </a:extLst>
          </p:cNvPr>
          <p:cNvSpPr>
            <a:spLocks noGrp="1"/>
          </p:cNvSpPr>
          <p:nvPr>
            <p:ph type="title"/>
          </p:nvPr>
        </p:nvSpPr>
        <p:spPr>
          <a:xfrm>
            <a:off x="982133" y="762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8936C69C-9389-4AC0-B423-D0C69DA28F31}"/>
              </a:ext>
            </a:extLst>
          </p:cNvPr>
          <p:cNvSpPr>
            <a:spLocks noGrp="1"/>
          </p:cNvSpPr>
          <p:nvPr>
            <p:ph type="sldNum" sz="quarter" idx="12"/>
          </p:nvPr>
        </p:nvSpPr>
        <p:spPr/>
        <p:txBody>
          <a:bodyPr/>
          <a:lstStyle/>
          <a:p>
            <a:fld id="{8CECED11-46E6-4F12-B14C-0A1790243495}" type="slidenum">
              <a:rPr lang="ar-SA" altLang="en-US" smtClean="0"/>
              <a:pPr/>
              <a:t>17</a:t>
            </a:fld>
            <a:endParaRPr lang="en-US" altLang="en-US"/>
          </a:p>
        </p:txBody>
      </p:sp>
      <p:pic>
        <p:nvPicPr>
          <p:cNvPr id="10" name="Picture 9">
            <a:extLst>
              <a:ext uri="{FF2B5EF4-FFF2-40B4-BE49-F238E27FC236}">
                <a16:creationId xmlns:a16="http://schemas.microsoft.com/office/drawing/2014/main" id="{4A3C11C5-FBB6-455F-8CD3-7EBB979DE0DC}"/>
              </a:ext>
            </a:extLst>
          </p:cNvPr>
          <p:cNvPicPr>
            <a:picLocks noChangeAspect="1"/>
          </p:cNvPicPr>
          <p:nvPr/>
        </p:nvPicPr>
        <p:blipFill>
          <a:blip r:embed="rId3"/>
          <a:stretch>
            <a:fillRect/>
          </a:stretch>
        </p:blipFill>
        <p:spPr>
          <a:xfrm>
            <a:off x="542925" y="1509712"/>
            <a:ext cx="8153400" cy="4781550"/>
          </a:xfrm>
          <a:prstGeom prst="rect">
            <a:avLst/>
          </a:prstGeom>
        </p:spPr>
      </p:pic>
    </p:spTree>
    <p:extLst>
      <p:ext uri="{BB962C8B-B14F-4D97-AF65-F5344CB8AC3E}">
        <p14:creationId xmlns:p14="http://schemas.microsoft.com/office/powerpoint/2010/main" val="602035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99F4-2FFD-4D43-8A35-8ABDA04F8A3E}"/>
              </a:ext>
            </a:extLst>
          </p:cNvPr>
          <p:cNvSpPr>
            <a:spLocks noGrp="1"/>
          </p:cNvSpPr>
          <p:nvPr>
            <p:ph type="title"/>
          </p:nvPr>
        </p:nvSpPr>
        <p:spPr>
          <a:xfrm>
            <a:off x="982133" y="762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8936C69C-9389-4AC0-B423-D0C69DA28F31}"/>
              </a:ext>
            </a:extLst>
          </p:cNvPr>
          <p:cNvSpPr>
            <a:spLocks noGrp="1"/>
          </p:cNvSpPr>
          <p:nvPr>
            <p:ph type="sldNum" sz="quarter" idx="12"/>
          </p:nvPr>
        </p:nvSpPr>
        <p:spPr/>
        <p:txBody>
          <a:bodyPr/>
          <a:lstStyle/>
          <a:p>
            <a:fld id="{8CECED11-46E6-4F12-B14C-0A1790243495}" type="slidenum">
              <a:rPr lang="ar-SA" altLang="en-US" smtClean="0"/>
              <a:pPr/>
              <a:t>18</a:t>
            </a:fld>
            <a:endParaRPr lang="en-US" altLang="en-US"/>
          </a:p>
        </p:txBody>
      </p:sp>
      <p:pic>
        <p:nvPicPr>
          <p:cNvPr id="12" name="Picture 11">
            <a:extLst>
              <a:ext uri="{FF2B5EF4-FFF2-40B4-BE49-F238E27FC236}">
                <a16:creationId xmlns:a16="http://schemas.microsoft.com/office/drawing/2014/main" id="{A8A7448F-EF7F-40FC-9E32-83872FD99EAE}"/>
              </a:ext>
            </a:extLst>
          </p:cNvPr>
          <p:cNvPicPr>
            <a:picLocks noChangeAspect="1"/>
          </p:cNvPicPr>
          <p:nvPr/>
        </p:nvPicPr>
        <p:blipFill>
          <a:blip r:embed="rId3"/>
          <a:stretch>
            <a:fillRect/>
          </a:stretch>
        </p:blipFill>
        <p:spPr>
          <a:xfrm>
            <a:off x="982133" y="1371600"/>
            <a:ext cx="7048500" cy="5219700"/>
          </a:xfrm>
          <a:prstGeom prst="rect">
            <a:avLst/>
          </a:prstGeom>
        </p:spPr>
      </p:pic>
    </p:spTree>
    <p:extLst>
      <p:ext uri="{BB962C8B-B14F-4D97-AF65-F5344CB8AC3E}">
        <p14:creationId xmlns:p14="http://schemas.microsoft.com/office/powerpoint/2010/main" val="1692953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Facade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2534584"/>
            <a:ext cx="7704667" cy="4094816"/>
          </a:xfrm>
        </p:spPr>
        <p:txBody>
          <a:bodyPr/>
          <a:lstStyle/>
          <a:p>
            <a:pPr algn="just"/>
            <a:r>
              <a:rPr lang="en-US" b="0" i="0" dirty="0">
                <a:effectLst/>
              </a:rPr>
              <a:t>Facade pattern is a structural design pattern that provides a simplified interface to a library, a framework, or any other complex set of classes.</a:t>
            </a:r>
            <a:endParaRPr lang="en-US" dirty="0"/>
          </a:p>
          <a:p>
            <a:pPr algn="just"/>
            <a:r>
              <a:rPr lang="en-US" b="0" i="0" dirty="0">
                <a:effectLst/>
              </a:rPr>
              <a:t>It comes from the term façade in architecture.</a:t>
            </a:r>
            <a:endParaRPr lang="en-US" dirty="0">
              <a:solidFill>
                <a:srgbClr val="212121"/>
              </a:solidFill>
            </a:endParaRPr>
          </a:p>
          <a:p>
            <a:pPr algn="just"/>
            <a:r>
              <a:rPr lang="en-US" b="0" i="0" dirty="0">
                <a:solidFill>
                  <a:srgbClr val="212121"/>
                </a:solidFill>
                <a:effectLst/>
              </a:rPr>
              <a:t>In software terms, Facade pattern hides the complexities of the systems and provides a simple interface to the clients.</a:t>
            </a:r>
          </a:p>
          <a:p>
            <a:pPr marL="0" indent="0" algn="just">
              <a:buNone/>
            </a:pPr>
            <a:endParaRPr lang="en-US" b="0" i="0" dirty="0">
              <a:effectLst/>
            </a:endParaRPr>
          </a:p>
          <a:p>
            <a:pPr algn="just"/>
            <a:endParaRPr lang="en-US" b="0" i="0" dirty="0">
              <a:effectLst/>
            </a:endParaRP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19</a:t>
            </a:fld>
            <a:endParaRPr lang="en-US" altLang="en-US"/>
          </a:p>
        </p:txBody>
      </p:sp>
    </p:spTree>
    <p:extLst>
      <p:ext uri="{BB962C8B-B14F-4D97-AF65-F5344CB8AC3E}">
        <p14:creationId xmlns:p14="http://schemas.microsoft.com/office/powerpoint/2010/main" val="4406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A37F39-1F08-40C0-8D55-149C4A58166E}"/>
              </a:ext>
            </a:extLst>
          </p:cNvPr>
          <p:cNvSpPr>
            <a:spLocks noGrp="1"/>
          </p:cNvSpPr>
          <p:nvPr>
            <p:ph type="title"/>
          </p:nvPr>
        </p:nvSpPr>
        <p:spPr>
          <a:xfrm>
            <a:off x="1219200" y="2743198"/>
            <a:ext cx="6699805" cy="762002"/>
          </a:xfrm>
        </p:spPr>
        <p:txBody>
          <a:bodyPr/>
          <a:lstStyle/>
          <a:p>
            <a:pPr algn="ctr"/>
            <a:r>
              <a:rPr lang="en-US" b="1" dirty="0">
                <a:solidFill>
                  <a:schemeClr val="accent1"/>
                </a:solidFill>
                <a:effectLst>
                  <a:outerShdw blurRad="38100" dist="38100" dir="2700000" algn="tl">
                    <a:srgbClr val="000000">
                      <a:alpha val="43137"/>
                    </a:srgbClr>
                  </a:outerShdw>
                </a:effectLst>
              </a:rPr>
              <a:t>Creational Patterns</a:t>
            </a:r>
          </a:p>
        </p:txBody>
      </p:sp>
      <p:sp>
        <p:nvSpPr>
          <p:cNvPr id="4" name="Slide Number Placeholder 3">
            <a:extLst>
              <a:ext uri="{FF2B5EF4-FFF2-40B4-BE49-F238E27FC236}">
                <a16:creationId xmlns:a16="http://schemas.microsoft.com/office/drawing/2014/main" id="{096B6621-43E9-4B14-B380-3DECD79BE9C3}"/>
              </a:ext>
            </a:extLst>
          </p:cNvPr>
          <p:cNvSpPr>
            <a:spLocks noGrp="1"/>
          </p:cNvSpPr>
          <p:nvPr>
            <p:ph type="sldNum" sz="quarter" idx="12"/>
          </p:nvPr>
        </p:nvSpPr>
        <p:spPr/>
        <p:txBody>
          <a:bodyPr/>
          <a:lstStyle/>
          <a:p>
            <a:fld id="{8CECED11-46E6-4F12-B14C-0A1790243495}" type="slidenum">
              <a:rPr lang="ar-SA" altLang="en-US" smtClean="0"/>
              <a:pPr/>
              <a:t>2</a:t>
            </a:fld>
            <a:endParaRPr lang="en-US" altLang="en-US"/>
          </a:p>
        </p:txBody>
      </p:sp>
    </p:spTree>
    <p:extLst>
      <p:ext uri="{BB962C8B-B14F-4D97-AF65-F5344CB8AC3E}">
        <p14:creationId xmlns:p14="http://schemas.microsoft.com/office/powerpoint/2010/main" val="3803428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Facade pattern</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20</a:t>
            </a:fld>
            <a:endParaRPr lang="en-US" altLang="en-US"/>
          </a:p>
        </p:txBody>
      </p:sp>
      <p:pic>
        <p:nvPicPr>
          <p:cNvPr id="7" name="Content Placeholder 6">
            <a:extLst>
              <a:ext uri="{FF2B5EF4-FFF2-40B4-BE49-F238E27FC236}">
                <a16:creationId xmlns:a16="http://schemas.microsoft.com/office/drawing/2014/main" id="{26A87632-0351-4819-B8CF-F3138D1AFD6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5417" y="2362200"/>
            <a:ext cx="6356059" cy="4230029"/>
          </a:xfrm>
        </p:spPr>
      </p:pic>
      <p:sp>
        <p:nvSpPr>
          <p:cNvPr id="8" name="Content Placeholder 10">
            <a:extLst>
              <a:ext uri="{FF2B5EF4-FFF2-40B4-BE49-F238E27FC236}">
                <a16:creationId xmlns:a16="http://schemas.microsoft.com/office/drawing/2014/main" id="{10B33281-ACC4-4207-BDFF-EB7697E0A218}"/>
              </a:ext>
            </a:extLst>
          </p:cNvPr>
          <p:cNvSpPr txBox="1">
            <a:spLocks/>
          </p:cNvSpPr>
          <p:nvPr/>
        </p:nvSpPr>
        <p:spPr bwMode="auto">
          <a:xfrm>
            <a:off x="982133" y="1447800"/>
            <a:ext cx="770466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a:t>Structure</a:t>
            </a:r>
            <a:endParaRPr lang="en-US" dirty="0"/>
          </a:p>
        </p:txBody>
      </p:sp>
    </p:spTree>
    <p:extLst>
      <p:ext uri="{BB962C8B-B14F-4D97-AF65-F5344CB8AC3E}">
        <p14:creationId xmlns:p14="http://schemas.microsoft.com/office/powerpoint/2010/main" val="3474121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21</a:t>
            </a:fld>
            <a:endParaRPr lang="en-US" altLang="en-US"/>
          </a:p>
        </p:txBody>
      </p:sp>
      <p:sp>
        <p:nvSpPr>
          <p:cNvPr id="3" name="Content Placeholder 2">
            <a:extLst>
              <a:ext uri="{FF2B5EF4-FFF2-40B4-BE49-F238E27FC236}">
                <a16:creationId xmlns:a16="http://schemas.microsoft.com/office/drawing/2014/main" id="{B7F77CAD-771D-42A0-8D92-E9E22EB79AC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46184E8B-9792-4FF6-B1B1-9E6E0FBC149E}"/>
              </a:ext>
            </a:extLst>
          </p:cNvPr>
          <p:cNvPicPr>
            <a:picLocks noChangeAspect="1"/>
          </p:cNvPicPr>
          <p:nvPr/>
        </p:nvPicPr>
        <p:blipFill rotWithShape="1">
          <a:blip r:embed="rId2"/>
          <a:srcRect l="4789" r="6044"/>
          <a:stretch/>
        </p:blipFill>
        <p:spPr>
          <a:xfrm>
            <a:off x="757765" y="1600200"/>
            <a:ext cx="8153401" cy="4774098"/>
          </a:xfrm>
          <a:prstGeom prst="rect">
            <a:avLst/>
          </a:prstGeom>
        </p:spPr>
      </p:pic>
    </p:spTree>
    <p:extLst>
      <p:ext uri="{BB962C8B-B14F-4D97-AF65-F5344CB8AC3E}">
        <p14:creationId xmlns:p14="http://schemas.microsoft.com/office/powerpoint/2010/main" val="1027945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3048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22</a:t>
            </a:fld>
            <a:endParaRPr lang="en-US" altLang="en-US"/>
          </a:p>
        </p:txBody>
      </p:sp>
      <p:sp>
        <p:nvSpPr>
          <p:cNvPr id="3" name="Content Placeholder 2">
            <a:extLst>
              <a:ext uri="{FF2B5EF4-FFF2-40B4-BE49-F238E27FC236}">
                <a16:creationId xmlns:a16="http://schemas.microsoft.com/office/drawing/2014/main" id="{B7F77CAD-771D-42A0-8D92-E9E22EB79AC1}"/>
              </a:ext>
            </a:extLst>
          </p:cNvPr>
          <p:cNvSpPr>
            <a:spLocks noGrp="1"/>
          </p:cNvSpPr>
          <p:nvPr>
            <p:ph idx="1"/>
          </p:nvPr>
        </p:nvSpPr>
        <p:spPr>
          <a:xfrm>
            <a:off x="982133" y="2476500"/>
            <a:ext cx="7685617" cy="3523316"/>
          </a:xfrm>
        </p:spPr>
        <p:txBody>
          <a:bodyPr/>
          <a:lstStyle/>
          <a:p>
            <a:endParaRPr lang="en-US" dirty="0"/>
          </a:p>
        </p:txBody>
      </p:sp>
      <p:pic>
        <p:nvPicPr>
          <p:cNvPr id="7" name="Picture 6">
            <a:extLst>
              <a:ext uri="{FF2B5EF4-FFF2-40B4-BE49-F238E27FC236}">
                <a16:creationId xmlns:a16="http://schemas.microsoft.com/office/drawing/2014/main" id="{9BDD11B3-8C07-4BB8-92FD-777A4E95FE91}"/>
              </a:ext>
            </a:extLst>
          </p:cNvPr>
          <p:cNvPicPr>
            <a:picLocks noChangeAspect="1"/>
          </p:cNvPicPr>
          <p:nvPr/>
        </p:nvPicPr>
        <p:blipFill>
          <a:blip r:embed="rId2"/>
          <a:stretch>
            <a:fillRect/>
          </a:stretch>
        </p:blipFill>
        <p:spPr>
          <a:xfrm>
            <a:off x="982133" y="1066800"/>
            <a:ext cx="5943600" cy="5429250"/>
          </a:xfrm>
          <a:prstGeom prst="rect">
            <a:avLst/>
          </a:prstGeom>
        </p:spPr>
      </p:pic>
    </p:spTree>
    <p:extLst>
      <p:ext uri="{BB962C8B-B14F-4D97-AF65-F5344CB8AC3E}">
        <p14:creationId xmlns:p14="http://schemas.microsoft.com/office/powerpoint/2010/main" val="3729684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3048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23</a:t>
            </a:fld>
            <a:endParaRPr lang="en-US" altLang="en-US"/>
          </a:p>
        </p:txBody>
      </p:sp>
      <p:sp>
        <p:nvSpPr>
          <p:cNvPr id="3" name="Content Placeholder 2">
            <a:extLst>
              <a:ext uri="{FF2B5EF4-FFF2-40B4-BE49-F238E27FC236}">
                <a16:creationId xmlns:a16="http://schemas.microsoft.com/office/drawing/2014/main" id="{B7F77CAD-771D-42A0-8D92-E9E22EB79AC1}"/>
              </a:ext>
            </a:extLst>
          </p:cNvPr>
          <p:cNvSpPr>
            <a:spLocks noGrp="1"/>
          </p:cNvSpPr>
          <p:nvPr>
            <p:ph idx="1"/>
          </p:nvPr>
        </p:nvSpPr>
        <p:spPr>
          <a:xfrm>
            <a:off x="982133" y="2476500"/>
            <a:ext cx="7685617" cy="3523316"/>
          </a:xfrm>
        </p:spPr>
        <p:txBody>
          <a:bodyPr/>
          <a:lstStyle/>
          <a:p>
            <a:endParaRPr lang="en-US" dirty="0"/>
          </a:p>
        </p:txBody>
      </p:sp>
      <p:pic>
        <p:nvPicPr>
          <p:cNvPr id="6" name="Picture 5">
            <a:extLst>
              <a:ext uri="{FF2B5EF4-FFF2-40B4-BE49-F238E27FC236}">
                <a16:creationId xmlns:a16="http://schemas.microsoft.com/office/drawing/2014/main" id="{22D096A9-3FC7-416C-944E-1A1F07077026}"/>
              </a:ext>
            </a:extLst>
          </p:cNvPr>
          <p:cNvPicPr>
            <a:picLocks noChangeAspect="1"/>
          </p:cNvPicPr>
          <p:nvPr/>
        </p:nvPicPr>
        <p:blipFill>
          <a:blip r:embed="rId2"/>
          <a:stretch>
            <a:fillRect/>
          </a:stretch>
        </p:blipFill>
        <p:spPr>
          <a:xfrm>
            <a:off x="1219200" y="1792287"/>
            <a:ext cx="5895975" cy="4200525"/>
          </a:xfrm>
          <a:prstGeom prst="rect">
            <a:avLst/>
          </a:prstGeom>
        </p:spPr>
      </p:pic>
    </p:spTree>
    <p:extLst>
      <p:ext uri="{BB962C8B-B14F-4D97-AF65-F5344CB8AC3E}">
        <p14:creationId xmlns:p14="http://schemas.microsoft.com/office/powerpoint/2010/main" val="2077340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3048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24</a:t>
            </a:fld>
            <a:endParaRPr lang="en-US" altLang="en-US"/>
          </a:p>
        </p:txBody>
      </p:sp>
      <p:sp>
        <p:nvSpPr>
          <p:cNvPr id="3" name="Content Placeholder 2">
            <a:extLst>
              <a:ext uri="{FF2B5EF4-FFF2-40B4-BE49-F238E27FC236}">
                <a16:creationId xmlns:a16="http://schemas.microsoft.com/office/drawing/2014/main" id="{B7F77CAD-771D-42A0-8D92-E9E22EB79AC1}"/>
              </a:ext>
            </a:extLst>
          </p:cNvPr>
          <p:cNvSpPr>
            <a:spLocks noGrp="1"/>
          </p:cNvSpPr>
          <p:nvPr>
            <p:ph idx="1"/>
          </p:nvPr>
        </p:nvSpPr>
        <p:spPr>
          <a:xfrm>
            <a:off x="982133" y="2476500"/>
            <a:ext cx="7685617" cy="3523316"/>
          </a:xfrm>
        </p:spPr>
        <p:txBody>
          <a:bodyPr/>
          <a:lstStyle/>
          <a:p>
            <a:endParaRPr lang="en-US" dirty="0"/>
          </a:p>
        </p:txBody>
      </p:sp>
      <p:pic>
        <p:nvPicPr>
          <p:cNvPr id="7" name="Picture 6">
            <a:extLst>
              <a:ext uri="{FF2B5EF4-FFF2-40B4-BE49-F238E27FC236}">
                <a16:creationId xmlns:a16="http://schemas.microsoft.com/office/drawing/2014/main" id="{EA315C0E-79C6-42F2-A875-1DC88BE5EC6B}"/>
              </a:ext>
            </a:extLst>
          </p:cNvPr>
          <p:cNvPicPr>
            <a:picLocks noChangeAspect="1"/>
          </p:cNvPicPr>
          <p:nvPr/>
        </p:nvPicPr>
        <p:blipFill rotWithShape="1">
          <a:blip r:embed="rId2"/>
          <a:srcRect r="8333"/>
          <a:stretch/>
        </p:blipFill>
        <p:spPr>
          <a:xfrm>
            <a:off x="0" y="0"/>
            <a:ext cx="8382000" cy="6484776"/>
          </a:xfrm>
          <a:prstGeom prst="rect">
            <a:avLst/>
          </a:prstGeom>
        </p:spPr>
      </p:pic>
    </p:spTree>
    <p:extLst>
      <p:ext uri="{BB962C8B-B14F-4D97-AF65-F5344CB8AC3E}">
        <p14:creationId xmlns:p14="http://schemas.microsoft.com/office/powerpoint/2010/main" val="654600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A37F39-1F08-40C0-8D55-149C4A58166E}"/>
              </a:ext>
            </a:extLst>
          </p:cNvPr>
          <p:cNvSpPr>
            <a:spLocks noGrp="1"/>
          </p:cNvSpPr>
          <p:nvPr>
            <p:ph type="title"/>
          </p:nvPr>
        </p:nvSpPr>
        <p:spPr>
          <a:xfrm>
            <a:off x="1219200" y="2743198"/>
            <a:ext cx="6699805" cy="762002"/>
          </a:xfrm>
        </p:spPr>
        <p:txBody>
          <a:bodyPr/>
          <a:lstStyle/>
          <a:p>
            <a:pPr algn="ctr"/>
            <a:r>
              <a:rPr lang="en-US" b="1" dirty="0">
                <a:solidFill>
                  <a:schemeClr val="accent1"/>
                </a:solidFill>
                <a:effectLst>
                  <a:outerShdw blurRad="38100" dist="38100" dir="2700000" algn="tl">
                    <a:srgbClr val="000000">
                      <a:alpha val="43137"/>
                    </a:srgbClr>
                  </a:outerShdw>
                </a:effectLst>
              </a:rPr>
              <a:t>Behavioral Patterns</a:t>
            </a:r>
          </a:p>
        </p:txBody>
      </p:sp>
      <p:sp>
        <p:nvSpPr>
          <p:cNvPr id="4" name="Slide Number Placeholder 3">
            <a:extLst>
              <a:ext uri="{FF2B5EF4-FFF2-40B4-BE49-F238E27FC236}">
                <a16:creationId xmlns:a16="http://schemas.microsoft.com/office/drawing/2014/main" id="{096B6621-43E9-4B14-B380-3DECD79BE9C3}"/>
              </a:ext>
            </a:extLst>
          </p:cNvPr>
          <p:cNvSpPr>
            <a:spLocks noGrp="1"/>
          </p:cNvSpPr>
          <p:nvPr>
            <p:ph type="sldNum" sz="quarter" idx="12"/>
          </p:nvPr>
        </p:nvSpPr>
        <p:spPr/>
        <p:txBody>
          <a:bodyPr/>
          <a:lstStyle/>
          <a:p>
            <a:fld id="{8CECED11-46E6-4F12-B14C-0A1790243495}" type="slidenum">
              <a:rPr lang="ar-SA" altLang="en-US" smtClean="0"/>
              <a:pPr/>
              <a:t>25</a:t>
            </a:fld>
            <a:endParaRPr lang="en-US" altLang="en-US"/>
          </a:p>
        </p:txBody>
      </p:sp>
    </p:spTree>
    <p:extLst>
      <p:ext uri="{BB962C8B-B14F-4D97-AF65-F5344CB8AC3E}">
        <p14:creationId xmlns:p14="http://schemas.microsoft.com/office/powerpoint/2010/main" val="1540024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State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2534584"/>
            <a:ext cx="7704667" cy="4094816"/>
          </a:xfrm>
        </p:spPr>
        <p:txBody>
          <a:bodyPr/>
          <a:lstStyle/>
          <a:p>
            <a:pPr algn="just"/>
            <a:r>
              <a:rPr lang="en-US" dirty="0"/>
              <a:t>An object may have a complex behavior that is dependent upon its state.</a:t>
            </a:r>
            <a:endParaRPr lang="en-US" b="0" i="0" dirty="0">
              <a:effectLst/>
            </a:endParaRPr>
          </a:p>
          <a:p>
            <a:pPr algn="just"/>
            <a:r>
              <a:rPr lang="en-US" b="0" i="0" dirty="0">
                <a:effectLst/>
              </a:rPr>
              <a:t>State Design Pattern is used to alter the behavior of an object when it’s internal state changes. </a:t>
            </a:r>
          </a:p>
          <a:p>
            <a:pPr algn="just"/>
            <a:r>
              <a:rPr lang="en-US" b="0" i="0" dirty="0">
                <a:effectLst/>
              </a:rPr>
              <a:t>In this pattern, an object is created which represent various states and a context object whose behavior varies as it's state object changes.</a:t>
            </a:r>
          </a:p>
          <a:p>
            <a:pPr algn="just"/>
            <a:endParaRPr lang="en-US" b="0" i="0" dirty="0">
              <a:effectLst/>
            </a:endParaRP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26</a:t>
            </a:fld>
            <a:endParaRPr lang="en-US" altLang="en-US"/>
          </a:p>
        </p:txBody>
      </p:sp>
    </p:spTree>
    <p:extLst>
      <p:ext uri="{BB962C8B-B14F-4D97-AF65-F5344CB8AC3E}">
        <p14:creationId xmlns:p14="http://schemas.microsoft.com/office/powerpoint/2010/main" val="4243049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State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1143000"/>
            <a:ext cx="7704667" cy="4094816"/>
          </a:xfrm>
        </p:spPr>
        <p:txBody>
          <a:bodyPr/>
          <a:lstStyle/>
          <a:p>
            <a:pPr algn="just"/>
            <a:r>
              <a:rPr lang="en-US" dirty="0"/>
              <a:t>Structure</a:t>
            </a:r>
          </a:p>
          <a:p>
            <a:pPr algn="just"/>
            <a:endParaRPr lang="en-US" b="0" i="0" dirty="0">
              <a:effectLst/>
            </a:endParaRPr>
          </a:p>
          <a:p>
            <a:pPr algn="just"/>
            <a:endParaRPr lang="en-US" b="0" i="0" dirty="0">
              <a:effectLst/>
            </a:endParaRP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27</a:t>
            </a:fld>
            <a:endParaRPr lang="en-US" altLang="en-US"/>
          </a:p>
        </p:txBody>
      </p:sp>
      <p:pic>
        <p:nvPicPr>
          <p:cNvPr id="9" name="Picture 8">
            <a:extLst>
              <a:ext uri="{FF2B5EF4-FFF2-40B4-BE49-F238E27FC236}">
                <a16:creationId xmlns:a16="http://schemas.microsoft.com/office/drawing/2014/main" id="{8A5481D9-66FA-47D0-AA06-CFEE478E4B7C}"/>
              </a:ext>
            </a:extLst>
          </p:cNvPr>
          <p:cNvPicPr>
            <a:picLocks noChangeAspect="1"/>
          </p:cNvPicPr>
          <p:nvPr/>
        </p:nvPicPr>
        <p:blipFill>
          <a:blip r:embed="rId2"/>
          <a:stretch>
            <a:fillRect/>
          </a:stretch>
        </p:blipFill>
        <p:spPr>
          <a:xfrm>
            <a:off x="1371600" y="2667000"/>
            <a:ext cx="7126664" cy="3200400"/>
          </a:xfrm>
          <a:prstGeom prst="rect">
            <a:avLst/>
          </a:prstGeom>
        </p:spPr>
      </p:pic>
    </p:spTree>
    <p:extLst>
      <p:ext uri="{BB962C8B-B14F-4D97-AF65-F5344CB8AC3E}">
        <p14:creationId xmlns:p14="http://schemas.microsoft.com/office/powerpoint/2010/main" val="11879631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4DF7F-8360-4EE2-9E94-DA2C299D92F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74D9BA4-3070-4919-B8BE-18D3598AB1B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FE0D258-D71C-446D-87CC-B9EACA4A3F9B}"/>
              </a:ext>
            </a:extLst>
          </p:cNvPr>
          <p:cNvSpPr>
            <a:spLocks noGrp="1"/>
          </p:cNvSpPr>
          <p:nvPr>
            <p:ph type="sldNum" sz="quarter" idx="12"/>
          </p:nvPr>
        </p:nvSpPr>
        <p:spPr/>
        <p:txBody>
          <a:bodyPr/>
          <a:lstStyle/>
          <a:p>
            <a:fld id="{8CECED11-46E6-4F12-B14C-0A1790243495}" type="slidenum">
              <a:rPr lang="ar-SA" altLang="en-US" smtClean="0"/>
              <a:pPr/>
              <a:t>28</a:t>
            </a:fld>
            <a:endParaRPr lang="en-US" altLang="en-US"/>
          </a:p>
        </p:txBody>
      </p:sp>
      <p:pic>
        <p:nvPicPr>
          <p:cNvPr id="6" name="Picture 5">
            <a:extLst>
              <a:ext uri="{FF2B5EF4-FFF2-40B4-BE49-F238E27FC236}">
                <a16:creationId xmlns:a16="http://schemas.microsoft.com/office/drawing/2014/main" id="{FC3B901F-F919-485C-B9BB-773868296259}"/>
              </a:ext>
            </a:extLst>
          </p:cNvPr>
          <p:cNvPicPr>
            <a:picLocks noChangeAspect="1"/>
          </p:cNvPicPr>
          <p:nvPr/>
        </p:nvPicPr>
        <p:blipFill>
          <a:blip r:embed="rId2"/>
          <a:stretch>
            <a:fillRect/>
          </a:stretch>
        </p:blipFill>
        <p:spPr>
          <a:xfrm>
            <a:off x="0" y="858184"/>
            <a:ext cx="9144000" cy="5851044"/>
          </a:xfrm>
          <a:prstGeom prst="rect">
            <a:avLst/>
          </a:prstGeom>
        </p:spPr>
      </p:pic>
    </p:spTree>
    <p:extLst>
      <p:ext uri="{BB962C8B-B14F-4D97-AF65-F5344CB8AC3E}">
        <p14:creationId xmlns:p14="http://schemas.microsoft.com/office/powerpoint/2010/main" val="1088872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B004B-E696-44F2-A488-410E88F05B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83DE76B-3F21-4269-BFB7-BF3E63096D4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E89E8CE-B46B-4B16-ADEB-5D9179D0F02F}"/>
              </a:ext>
            </a:extLst>
          </p:cNvPr>
          <p:cNvSpPr>
            <a:spLocks noGrp="1"/>
          </p:cNvSpPr>
          <p:nvPr>
            <p:ph type="sldNum" sz="quarter" idx="12"/>
          </p:nvPr>
        </p:nvSpPr>
        <p:spPr/>
        <p:txBody>
          <a:bodyPr/>
          <a:lstStyle/>
          <a:p>
            <a:fld id="{8CECED11-46E6-4F12-B14C-0A1790243495}" type="slidenum">
              <a:rPr lang="ar-SA" altLang="en-US" smtClean="0"/>
              <a:pPr/>
              <a:t>29</a:t>
            </a:fld>
            <a:endParaRPr lang="en-US" altLang="en-US"/>
          </a:p>
        </p:txBody>
      </p:sp>
      <p:pic>
        <p:nvPicPr>
          <p:cNvPr id="6" name="Picture 5">
            <a:extLst>
              <a:ext uri="{FF2B5EF4-FFF2-40B4-BE49-F238E27FC236}">
                <a16:creationId xmlns:a16="http://schemas.microsoft.com/office/drawing/2014/main" id="{54485CAD-FDB8-41E2-8F07-F8C6A022EADE}"/>
              </a:ext>
            </a:extLst>
          </p:cNvPr>
          <p:cNvPicPr>
            <a:picLocks noChangeAspect="1"/>
          </p:cNvPicPr>
          <p:nvPr/>
        </p:nvPicPr>
        <p:blipFill>
          <a:blip r:embed="rId2"/>
          <a:stretch>
            <a:fillRect/>
          </a:stretch>
        </p:blipFill>
        <p:spPr>
          <a:xfrm>
            <a:off x="766762" y="661458"/>
            <a:ext cx="7610475" cy="6162675"/>
          </a:xfrm>
          <a:prstGeom prst="rect">
            <a:avLst/>
          </a:prstGeom>
        </p:spPr>
      </p:pic>
    </p:spTree>
    <p:extLst>
      <p:ext uri="{BB962C8B-B14F-4D97-AF65-F5344CB8AC3E}">
        <p14:creationId xmlns:p14="http://schemas.microsoft.com/office/powerpoint/2010/main" val="196546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Singleton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66893" y="1686391"/>
            <a:ext cx="7704667" cy="3485217"/>
          </a:xfrm>
        </p:spPr>
        <p:txBody>
          <a:bodyPr/>
          <a:lstStyle/>
          <a:p>
            <a:pPr algn="just"/>
            <a:r>
              <a:rPr lang="en-US" sz="2000" b="0" i="0" dirty="0">
                <a:solidFill>
                  <a:srgbClr val="000000"/>
                </a:solidFill>
                <a:effectLst/>
                <a:latin typeface="+mj-lt"/>
              </a:rPr>
              <a:t>This pattern involves a single class which is responsible of creating an object while making sure that only single object gets created. </a:t>
            </a:r>
          </a:p>
          <a:p>
            <a:pPr algn="just"/>
            <a:endParaRPr lang="en-US" sz="2000" b="0" i="0" dirty="0">
              <a:solidFill>
                <a:srgbClr val="000000"/>
              </a:solidFill>
              <a:effectLst/>
              <a:latin typeface="+mj-lt"/>
            </a:endParaRPr>
          </a:p>
          <a:p>
            <a:pPr algn="just"/>
            <a:r>
              <a:rPr lang="en-US" sz="2000" b="0" i="0" dirty="0">
                <a:solidFill>
                  <a:srgbClr val="000000"/>
                </a:solidFill>
                <a:effectLst/>
                <a:latin typeface="+mj-lt"/>
              </a:rPr>
              <a:t>This </a:t>
            </a:r>
            <a:r>
              <a:rPr lang="en-US" sz="2000" dirty="0">
                <a:solidFill>
                  <a:srgbClr val="000000"/>
                </a:solidFill>
                <a:latin typeface="+mj-lt"/>
              </a:rPr>
              <a:t>pattern </a:t>
            </a:r>
            <a:r>
              <a:rPr lang="en-US" sz="2000" b="0" i="0" dirty="0">
                <a:solidFill>
                  <a:srgbClr val="000000"/>
                </a:solidFill>
                <a:effectLst/>
                <a:latin typeface="+mj-lt"/>
              </a:rPr>
              <a:t>provides a way to access its only object which can be accessed directly without need to instantiate the object of the class.</a:t>
            </a: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3</a:t>
            </a:fld>
            <a:endParaRPr lang="en-US" altLang="en-US"/>
          </a:p>
        </p:txBody>
      </p:sp>
    </p:spTree>
    <p:extLst>
      <p:ext uri="{BB962C8B-B14F-4D97-AF65-F5344CB8AC3E}">
        <p14:creationId xmlns:p14="http://schemas.microsoft.com/office/powerpoint/2010/main" val="2840786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83F2B-F5F0-4336-AFBE-BEAEC75F9EB8}"/>
              </a:ext>
            </a:extLst>
          </p:cNvPr>
          <p:cNvSpPr>
            <a:spLocks noGrp="1"/>
          </p:cNvSpPr>
          <p:nvPr>
            <p:ph type="title"/>
          </p:nvPr>
        </p:nvSpPr>
        <p:spPr/>
        <p:txBody>
          <a:bodyPr/>
          <a:lstStyle/>
          <a:p>
            <a:r>
              <a:rPr lang="en-US" dirty="0"/>
              <a:t>Design verification</a:t>
            </a:r>
          </a:p>
        </p:txBody>
      </p:sp>
      <p:sp>
        <p:nvSpPr>
          <p:cNvPr id="3" name="Content Placeholder 2">
            <a:extLst>
              <a:ext uri="{FF2B5EF4-FFF2-40B4-BE49-F238E27FC236}">
                <a16:creationId xmlns:a16="http://schemas.microsoft.com/office/drawing/2014/main" id="{4DC78781-AB38-4F9D-9EA9-84547BED5DD2}"/>
              </a:ext>
            </a:extLst>
          </p:cNvPr>
          <p:cNvSpPr>
            <a:spLocks noGrp="1"/>
          </p:cNvSpPr>
          <p:nvPr>
            <p:ph idx="1"/>
          </p:nvPr>
        </p:nvSpPr>
        <p:spPr/>
        <p:txBody>
          <a:bodyPr/>
          <a:lstStyle/>
          <a:p>
            <a:pPr algn="just"/>
            <a:r>
              <a:rPr lang="en-US" sz="1800" b="1" i="0" dirty="0">
                <a:solidFill>
                  <a:srgbClr val="222222"/>
                </a:solidFill>
                <a:effectLst/>
              </a:rPr>
              <a:t>Design Verification</a:t>
            </a:r>
            <a:r>
              <a:rPr lang="en-US" sz="1800" b="0" i="0" dirty="0">
                <a:solidFill>
                  <a:srgbClr val="222222"/>
                </a:solidFill>
                <a:effectLst/>
              </a:rPr>
              <a:t> is a method to confirm if the output of a designed software product meets the input specifications by examining and providing evidence. The goal of the design verification process during software development is ensuring that the designed software product is the same as specified.</a:t>
            </a:r>
          </a:p>
          <a:p>
            <a:pPr algn="just"/>
            <a:r>
              <a:rPr lang="en-US" sz="1800" b="0" i="0" dirty="0">
                <a:solidFill>
                  <a:srgbClr val="222222"/>
                </a:solidFill>
                <a:effectLst/>
              </a:rPr>
              <a:t>Design input is any requirement that is used as the basis for designing purpose. Design output is the result of each design phase and at the end of total design effort</a:t>
            </a:r>
            <a:r>
              <a:rPr lang="en-US" sz="1800" b="0" i="0">
                <a:solidFill>
                  <a:srgbClr val="222222"/>
                </a:solidFill>
                <a:effectLst/>
              </a:rPr>
              <a:t>. </a:t>
            </a:r>
            <a:endParaRPr lang="en-US" sz="1800" dirty="0"/>
          </a:p>
        </p:txBody>
      </p:sp>
      <p:sp>
        <p:nvSpPr>
          <p:cNvPr id="4" name="Slide Number Placeholder 3">
            <a:extLst>
              <a:ext uri="{FF2B5EF4-FFF2-40B4-BE49-F238E27FC236}">
                <a16:creationId xmlns:a16="http://schemas.microsoft.com/office/drawing/2014/main" id="{21450B58-2FB7-4A1C-8C43-CD0DEFEC3601}"/>
              </a:ext>
            </a:extLst>
          </p:cNvPr>
          <p:cNvSpPr>
            <a:spLocks noGrp="1"/>
          </p:cNvSpPr>
          <p:nvPr>
            <p:ph type="sldNum" sz="quarter" idx="12"/>
          </p:nvPr>
        </p:nvSpPr>
        <p:spPr/>
        <p:txBody>
          <a:bodyPr/>
          <a:lstStyle/>
          <a:p>
            <a:fld id="{8CECED11-46E6-4F12-B14C-0A1790243495}" type="slidenum">
              <a:rPr lang="ar-SA" altLang="en-US" smtClean="0"/>
              <a:pPr/>
              <a:t>30</a:t>
            </a:fld>
            <a:endParaRPr lang="en-US" altLang="en-US"/>
          </a:p>
        </p:txBody>
      </p:sp>
    </p:spTree>
    <p:extLst>
      <p:ext uri="{BB962C8B-B14F-4D97-AF65-F5344CB8AC3E}">
        <p14:creationId xmlns:p14="http://schemas.microsoft.com/office/powerpoint/2010/main" val="2312592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Singleton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82133" y="2286000"/>
            <a:ext cx="7704667" cy="3485217"/>
          </a:xfrm>
        </p:spPr>
        <p:txBody>
          <a:bodyPr/>
          <a:lstStyle/>
          <a:p>
            <a:pPr>
              <a:lnSpc>
                <a:spcPct val="130000"/>
              </a:lnSpc>
              <a:spcBef>
                <a:spcPct val="50000"/>
              </a:spcBef>
            </a:pPr>
            <a:r>
              <a:rPr lang="en-US" altLang="en-US" sz="2000" b="1" dirty="0">
                <a:latin typeface="+mj-lt"/>
              </a:rPr>
              <a:t>What is required?</a:t>
            </a:r>
          </a:p>
          <a:p>
            <a:pPr lvl="1">
              <a:lnSpc>
                <a:spcPct val="130000"/>
              </a:lnSpc>
              <a:spcBef>
                <a:spcPct val="50000"/>
              </a:spcBef>
              <a:buFont typeface="Courier New" panose="02070309020205020404" pitchFamily="49" charset="0"/>
              <a:buChar char="o"/>
            </a:pPr>
            <a:r>
              <a:rPr lang="en-US" altLang="en-US" sz="1800" b="1" dirty="0">
                <a:latin typeface="+mj-lt"/>
              </a:rPr>
              <a:t> </a:t>
            </a:r>
            <a:r>
              <a:rPr lang="en-US" altLang="en-US" sz="1800" dirty="0">
                <a:latin typeface="+mj-lt"/>
              </a:rPr>
              <a:t>We want to ensure that there is exactly one instance of a class X, and to able to obtain the instance from anywhere in the application</a:t>
            </a:r>
            <a:r>
              <a:rPr lang="en-US" altLang="en-US" sz="1800" b="1" dirty="0">
                <a:latin typeface="Arial Narrow" panose="020B0606020202030204" pitchFamily="34" charset="0"/>
              </a:rPr>
              <a:t>.</a:t>
            </a:r>
          </a:p>
          <a:p>
            <a:pPr>
              <a:lnSpc>
                <a:spcPct val="130000"/>
              </a:lnSpc>
              <a:spcBef>
                <a:spcPct val="50000"/>
              </a:spcBef>
            </a:pPr>
            <a:r>
              <a:rPr lang="en-US" altLang="en-US" sz="2000" b="1" dirty="0">
                <a:latin typeface="+mj-lt"/>
              </a:rPr>
              <a:t>How to achieve that?</a:t>
            </a:r>
          </a:p>
          <a:p>
            <a:pPr lvl="1">
              <a:spcBef>
                <a:spcPct val="50000"/>
              </a:spcBef>
              <a:buFont typeface="Courier New" panose="02070309020205020404" pitchFamily="49" charset="0"/>
              <a:buChar char="o"/>
            </a:pPr>
            <a:r>
              <a:rPr lang="en-US" altLang="en-US" sz="1800" dirty="0">
                <a:latin typeface="+mj-lt"/>
              </a:rPr>
              <a:t>make the constructor of X private</a:t>
            </a:r>
          </a:p>
          <a:p>
            <a:pPr lvl="1">
              <a:spcBef>
                <a:spcPct val="50000"/>
              </a:spcBef>
              <a:buFont typeface="Courier New" panose="02070309020205020404" pitchFamily="49" charset="0"/>
              <a:buChar char="o"/>
            </a:pPr>
            <a:r>
              <a:rPr lang="en-US" altLang="en-US" sz="1800" dirty="0">
                <a:latin typeface="+mj-lt"/>
              </a:rPr>
              <a:t>define a private static attribute for X of type X</a:t>
            </a:r>
          </a:p>
          <a:p>
            <a:pPr lvl="1">
              <a:spcBef>
                <a:spcPct val="50000"/>
              </a:spcBef>
              <a:buFont typeface="Courier New" panose="02070309020205020404" pitchFamily="49" charset="0"/>
              <a:buChar char="o"/>
            </a:pPr>
            <a:r>
              <a:rPr lang="en-US" altLang="en-US" sz="1800" dirty="0">
                <a:latin typeface="+mj-lt"/>
              </a:rPr>
              <a:t>define a public accessor for it.</a:t>
            </a:r>
          </a:p>
          <a:p>
            <a:pPr>
              <a:lnSpc>
                <a:spcPct val="130000"/>
              </a:lnSpc>
              <a:spcBef>
                <a:spcPct val="50000"/>
              </a:spcBef>
            </a:pPr>
            <a:endParaRPr lang="en-US" altLang="en-US" sz="2000" b="1" dirty="0">
              <a:solidFill>
                <a:schemeClr val="tx2"/>
              </a:solidFill>
              <a:latin typeface="Arial Narrow" panose="020B0606020202030204" pitchFamily="34" charset="0"/>
            </a:endParaRP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4</a:t>
            </a:fld>
            <a:endParaRPr lang="en-US" altLang="en-US"/>
          </a:p>
        </p:txBody>
      </p:sp>
    </p:spTree>
    <p:extLst>
      <p:ext uri="{BB962C8B-B14F-4D97-AF65-F5344CB8AC3E}">
        <p14:creationId xmlns:p14="http://schemas.microsoft.com/office/powerpoint/2010/main" val="4204396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Singleton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82133" y="838200"/>
            <a:ext cx="7704667" cy="3485217"/>
          </a:xfrm>
        </p:spPr>
        <p:txBody>
          <a:bodyPr/>
          <a:lstStyle/>
          <a:p>
            <a:pPr>
              <a:lnSpc>
                <a:spcPct val="130000"/>
              </a:lnSpc>
              <a:spcBef>
                <a:spcPct val="50000"/>
              </a:spcBef>
            </a:pPr>
            <a:r>
              <a:rPr lang="en-US" altLang="en-US" sz="2000" b="1" dirty="0">
                <a:latin typeface="+mj-lt"/>
              </a:rPr>
              <a:t>Structure</a:t>
            </a:r>
            <a:r>
              <a:rPr lang="en-US" altLang="en-US" sz="1800" b="1" dirty="0">
                <a:latin typeface="+mj-lt"/>
              </a:rPr>
              <a:t> </a:t>
            </a:r>
            <a:endParaRPr lang="en-US" altLang="en-US" sz="2000" b="1" dirty="0">
              <a:solidFill>
                <a:schemeClr val="tx2"/>
              </a:solidFill>
              <a:latin typeface="Arial Narrow" panose="020B0606020202030204" pitchFamily="34" charset="0"/>
            </a:endParaRP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5</a:t>
            </a:fld>
            <a:endParaRPr lang="en-US" altLang="en-US"/>
          </a:p>
        </p:txBody>
      </p:sp>
      <p:pic>
        <p:nvPicPr>
          <p:cNvPr id="6" name="Picture 5">
            <a:extLst>
              <a:ext uri="{FF2B5EF4-FFF2-40B4-BE49-F238E27FC236}">
                <a16:creationId xmlns:a16="http://schemas.microsoft.com/office/drawing/2014/main" id="{99E2A663-5754-4BF8-B744-C8377BEACFB3}"/>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b="50345"/>
          <a:stretch/>
        </p:blipFill>
        <p:spPr>
          <a:xfrm>
            <a:off x="2514600" y="2743200"/>
            <a:ext cx="5688545" cy="1905000"/>
          </a:xfrm>
          <a:prstGeom prst="rect">
            <a:avLst/>
          </a:prstGeom>
        </p:spPr>
      </p:pic>
    </p:spTree>
    <p:extLst>
      <p:ext uri="{BB962C8B-B14F-4D97-AF65-F5344CB8AC3E}">
        <p14:creationId xmlns:p14="http://schemas.microsoft.com/office/powerpoint/2010/main" val="94113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Example</a:t>
            </a: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6</a:t>
            </a:fld>
            <a:endParaRPr lang="en-US" altLang="en-US"/>
          </a:p>
        </p:txBody>
      </p:sp>
      <p:sp>
        <p:nvSpPr>
          <p:cNvPr id="7" name="TextBox 6">
            <a:extLst>
              <a:ext uri="{FF2B5EF4-FFF2-40B4-BE49-F238E27FC236}">
                <a16:creationId xmlns:a16="http://schemas.microsoft.com/office/drawing/2014/main" id="{1545FD12-9DB0-4D60-B85F-906B36CC05BC}"/>
              </a:ext>
            </a:extLst>
          </p:cNvPr>
          <p:cNvSpPr txBox="1"/>
          <p:nvPr/>
        </p:nvSpPr>
        <p:spPr>
          <a:xfrm>
            <a:off x="2177469" y="1659553"/>
            <a:ext cx="6052131" cy="4893647"/>
          </a:xfrm>
          <a:prstGeom prst="rect">
            <a:avLst/>
          </a:prstGeom>
          <a:noFill/>
        </p:spPr>
        <p:txBody>
          <a:bodyPr wrap="square" rtlCol="0">
            <a:spAutoFit/>
          </a:bodyPr>
          <a:lstStyle/>
          <a:p>
            <a:r>
              <a:rPr lang="en-US" sz="1200" dirty="0">
                <a:solidFill>
                  <a:srgbClr val="0000FF"/>
                </a:solidFill>
                <a:highlight>
                  <a:srgbClr val="FFFFFF"/>
                </a:highlight>
                <a:latin typeface="Consolas" panose="020B0609020204030204" pitchFamily="49" charset="0"/>
              </a:rPr>
              <a:t>public</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class</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endParaRPr lang="en-US" sz="1200" dirty="0">
              <a:solidFill>
                <a:srgbClr val="000000"/>
              </a:solidFill>
              <a:highlight>
                <a:srgbClr val="FFFFFF"/>
              </a:highlight>
              <a:latin typeface="Consolas" panose="020B0609020204030204" pitchFamily="49" charset="0"/>
            </a:endParaRP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private</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string</a:t>
            </a:r>
            <a:r>
              <a:rPr lang="en-US" sz="1200" dirty="0">
                <a:solidFill>
                  <a:srgbClr val="000000"/>
                </a:solidFill>
                <a:highlight>
                  <a:srgbClr val="FFFFFF"/>
                </a:highlight>
                <a:latin typeface="Consolas" panose="020B0609020204030204" pitchFamily="49" charset="0"/>
              </a:rPr>
              <a:t> name;</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private</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static</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r>
              <a:rPr lang="en-US" sz="1200" dirty="0">
                <a:solidFill>
                  <a:srgbClr val="000000"/>
                </a:solidFill>
                <a:highlight>
                  <a:srgbClr val="FFFFFF"/>
                </a:highlight>
                <a:latin typeface="Consolas" panose="020B0609020204030204" pitchFamily="49" charset="0"/>
              </a:rPr>
              <a:t> </a:t>
            </a:r>
            <a:r>
              <a:rPr lang="en-US" sz="1200" dirty="0" err="1">
                <a:solidFill>
                  <a:srgbClr val="000000"/>
                </a:solidFill>
                <a:highlight>
                  <a:srgbClr val="FFFFFF"/>
                </a:highlight>
                <a:latin typeface="Consolas" panose="020B0609020204030204" pitchFamily="49" charset="0"/>
              </a:rPr>
              <a:t>myComp</a:t>
            </a:r>
            <a:r>
              <a:rPr lang="en-US" sz="1200" dirty="0">
                <a:solidFill>
                  <a:srgbClr val="000000"/>
                </a:solidFill>
                <a:highlight>
                  <a:srgbClr val="FFFFFF"/>
                </a:highlight>
                <a:latin typeface="Consolas" panose="020B0609020204030204" pitchFamily="49" charset="0"/>
              </a:rPr>
              <a:t> = </a:t>
            </a:r>
            <a:r>
              <a:rPr lang="en-US" sz="1200" dirty="0">
                <a:solidFill>
                  <a:srgbClr val="0000FF"/>
                </a:solidFill>
                <a:highlight>
                  <a:srgbClr val="FFFFFF"/>
                </a:highlight>
                <a:latin typeface="Consolas" panose="020B0609020204030204" pitchFamily="49" charset="0"/>
              </a:rPr>
              <a:t>new</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r>
              <a:rPr lang="en-US" sz="1200" dirty="0">
                <a:solidFill>
                  <a:srgbClr val="000000"/>
                </a:solidFill>
                <a:highlight>
                  <a:srgbClr val="FFFFFF"/>
                </a:highlight>
                <a:latin typeface="Consolas" panose="020B0609020204030204" pitchFamily="49" charset="0"/>
              </a:rPr>
              <a:t>(</a:t>
            </a:r>
            <a:r>
              <a:rPr lang="en-US" sz="1200" dirty="0">
                <a:solidFill>
                  <a:srgbClr val="A31515"/>
                </a:solidFill>
                <a:highlight>
                  <a:srgbClr val="FFFFFF"/>
                </a:highlight>
                <a:latin typeface="Consolas" panose="020B0609020204030204" pitchFamily="49" charset="0"/>
              </a:rPr>
              <a:t>"Agate"</a:t>
            </a:r>
            <a:r>
              <a:rPr lang="en-US" sz="1200" dirty="0">
                <a:solidFill>
                  <a:srgbClr val="000000"/>
                </a:solidFill>
                <a:highlight>
                  <a:srgbClr val="FFFFFF"/>
                </a:highlight>
                <a:latin typeface="Consolas" panose="020B0609020204030204" pitchFamily="49" charset="0"/>
              </a:rPr>
              <a:t>);</a:t>
            </a:r>
          </a:p>
          <a:p>
            <a:endParaRPr lang="en-US" sz="1200" dirty="0">
              <a:solidFill>
                <a:srgbClr val="000000"/>
              </a:solidFill>
              <a:highlight>
                <a:srgbClr val="FFFFFF"/>
              </a:highlight>
              <a:latin typeface="Consolas" panose="020B0609020204030204" pitchFamily="49" charset="0"/>
            </a:endParaRP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private</a:t>
            </a:r>
            <a:r>
              <a:rPr lang="en-US" sz="1200" dirty="0">
                <a:solidFill>
                  <a:srgbClr val="000000"/>
                </a:solidFill>
                <a:highlight>
                  <a:srgbClr val="FFFFFF"/>
                </a:highlight>
                <a:latin typeface="Consolas" panose="020B0609020204030204" pitchFamily="49" charset="0"/>
              </a:rPr>
              <a:t> Company(</a:t>
            </a:r>
            <a:r>
              <a:rPr lang="en-US" sz="1200" dirty="0">
                <a:solidFill>
                  <a:srgbClr val="0000FF"/>
                </a:solidFill>
                <a:highlight>
                  <a:srgbClr val="FFFFFF"/>
                </a:highlight>
                <a:latin typeface="Consolas" panose="020B0609020204030204" pitchFamily="49" charset="0"/>
              </a:rPr>
              <a:t>string</a:t>
            </a:r>
            <a:r>
              <a:rPr lang="en-US" sz="1200" dirty="0">
                <a:solidFill>
                  <a:srgbClr val="000000"/>
                </a:solidFill>
                <a:highlight>
                  <a:srgbClr val="FFFFFF"/>
                </a:highlight>
                <a:latin typeface="Consolas" panose="020B0609020204030204" pitchFamily="49" charset="0"/>
              </a:rPr>
              <a:t> a)</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this</a:t>
            </a:r>
            <a:r>
              <a:rPr lang="en-US" sz="1200" dirty="0">
                <a:solidFill>
                  <a:srgbClr val="000000"/>
                </a:solidFill>
                <a:highlight>
                  <a:srgbClr val="FFFFFF"/>
                </a:highlight>
                <a:latin typeface="Consolas" panose="020B0609020204030204" pitchFamily="49" charset="0"/>
              </a:rPr>
              <a:t>.name = a;</a:t>
            </a:r>
          </a:p>
          <a:p>
            <a:r>
              <a:rPr lang="en-US" sz="1200" dirty="0">
                <a:solidFill>
                  <a:srgbClr val="000000"/>
                </a:solidFill>
                <a:highlight>
                  <a:srgbClr val="FFFFFF"/>
                </a:highlight>
                <a:latin typeface="Consolas" panose="020B0609020204030204" pitchFamily="49" charset="0"/>
              </a:rPr>
              <a:t>            </a:t>
            </a:r>
            <a:r>
              <a:rPr lang="en-US" sz="1200" dirty="0" err="1">
                <a:solidFill>
                  <a:srgbClr val="2B91AF"/>
                </a:solidFill>
                <a:highlight>
                  <a:srgbClr val="FFFFFF"/>
                </a:highlight>
                <a:latin typeface="Consolas" panose="020B0609020204030204" pitchFamily="49" charset="0"/>
              </a:rPr>
              <a:t>Console</a:t>
            </a:r>
            <a:r>
              <a:rPr lang="en-US" sz="1200" dirty="0" err="1">
                <a:solidFill>
                  <a:srgbClr val="000000"/>
                </a:solidFill>
                <a:highlight>
                  <a:srgbClr val="FFFFFF"/>
                </a:highlight>
                <a:latin typeface="Consolas" panose="020B0609020204030204" pitchFamily="49" charset="0"/>
              </a:rPr>
              <a:t>.WriteLine</a:t>
            </a:r>
            <a:r>
              <a:rPr lang="en-US" sz="1200" dirty="0">
                <a:solidFill>
                  <a:srgbClr val="000000"/>
                </a:solidFill>
                <a:highlight>
                  <a:srgbClr val="FFFFFF"/>
                </a:highlight>
                <a:latin typeface="Consolas" panose="020B0609020204030204" pitchFamily="49" charset="0"/>
              </a:rPr>
              <a:t>(name);</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public</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static</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r>
              <a:rPr lang="en-US" sz="1200" dirty="0">
                <a:solidFill>
                  <a:srgbClr val="000000"/>
                </a:solidFill>
                <a:highlight>
                  <a:srgbClr val="FFFFFF"/>
                </a:highlight>
                <a:latin typeface="Consolas" panose="020B0609020204030204" pitchFamily="49" charset="0"/>
              </a:rPr>
              <a:t> </a:t>
            </a:r>
            <a:r>
              <a:rPr lang="en-US" sz="1200" dirty="0" err="1">
                <a:solidFill>
                  <a:srgbClr val="000000"/>
                </a:solidFill>
                <a:highlight>
                  <a:srgbClr val="FFFFFF"/>
                </a:highlight>
                <a:latin typeface="Consolas" panose="020B0609020204030204" pitchFamily="49" charset="0"/>
              </a:rPr>
              <a:t>getCompany</a:t>
            </a:r>
            <a:r>
              <a:rPr lang="en-US" sz="1200" dirty="0">
                <a:solidFill>
                  <a:srgbClr val="000000"/>
                </a:solidFill>
                <a:highlight>
                  <a:srgbClr val="FFFFFF"/>
                </a:highlight>
                <a:latin typeface="Consolas" panose="020B0609020204030204" pitchFamily="49" charset="0"/>
              </a:rPr>
              <a:t>()</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return</a:t>
            </a:r>
            <a:r>
              <a:rPr lang="en-US" sz="1200" dirty="0">
                <a:solidFill>
                  <a:srgbClr val="000000"/>
                </a:solidFill>
                <a:highlight>
                  <a:srgbClr val="FFFFFF"/>
                </a:highlight>
                <a:latin typeface="Consolas" panose="020B0609020204030204" pitchFamily="49" charset="0"/>
              </a:rPr>
              <a:t> </a:t>
            </a:r>
            <a:r>
              <a:rPr lang="en-US" sz="1200" dirty="0" err="1">
                <a:solidFill>
                  <a:srgbClr val="000000"/>
                </a:solidFill>
                <a:highlight>
                  <a:srgbClr val="FFFFFF"/>
                </a:highlight>
                <a:latin typeface="Consolas" panose="020B0609020204030204" pitchFamily="49" charset="0"/>
              </a:rPr>
              <a:t>myComp</a:t>
            </a:r>
            <a:r>
              <a:rPr lang="en-US" sz="1200" dirty="0">
                <a:solidFill>
                  <a:srgbClr val="000000"/>
                </a:solidFill>
                <a:highlight>
                  <a:srgbClr val="FFFFFF"/>
                </a:highlight>
                <a:latin typeface="Consolas" panose="020B0609020204030204" pitchFamily="49" charset="0"/>
              </a:rPr>
              <a:t>;</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public</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class</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Test</a:t>
            </a:r>
            <a:endParaRPr lang="en-US" sz="1200" dirty="0">
              <a:solidFill>
                <a:srgbClr val="000000"/>
              </a:solidFill>
              <a:highlight>
                <a:srgbClr val="FFFFFF"/>
              </a:highlight>
              <a:latin typeface="Consolas" panose="020B0609020204030204" pitchFamily="49" charset="0"/>
            </a:endParaRP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static</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void</a:t>
            </a:r>
            <a:r>
              <a:rPr lang="en-US" sz="1200" dirty="0">
                <a:solidFill>
                  <a:srgbClr val="000000"/>
                </a:solidFill>
                <a:highlight>
                  <a:srgbClr val="FFFFFF"/>
                </a:highlight>
                <a:latin typeface="Consolas" panose="020B0609020204030204" pitchFamily="49" charset="0"/>
              </a:rPr>
              <a:t> Main()</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r>
              <a:rPr lang="en-US" sz="1200" dirty="0">
                <a:solidFill>
                  <a:srgbClr val="000000"/>
                </a:solidFill>
                <a:highlight>
                  <a:srgbClr val="FFFFFF"/>
                </a:highlight>
                <a:latin typeface="Consolas" panose="020B0609020204030204" pitchFamily="49" charset="0"/>
              </a:rPr>
              <a:t> c = </a:t>
            </a:r>
            <a:r>
              <a:rPr lang="en-US" sz="1200" dirty="0" err="1">
                <a:solidFill>
                  <a:srgbClr val="2B91AF"/>
                </a:solidFill>
                <a:highlight>
                  <a:srgbClr val="FFFFFF"/>
                </a:highlight>
                <a:latin typeface="Consolas" panose="020B0609020204030204" pitchFamily="49" charset="0"/>
              </a:rPr>
              <a:t>Company</a:t>
            </a:r>
            <a:r>
              <a:rPr lang="en-US" sz="1200" dirty="0" err="1">
                <a:solidFill>
                  <a:srgbClr val="000000"/>
                </a:solidFill>
                <a:highlight>
                  <a:srgbClr val="FFFFFF"/>
                </a:highlight>
                <a:latin typeface="Consolas" panose="020B0609020204030204" pitchFamily="49" charset="0"/>
              </a:rPr>
              <a:t>.getCompany</a:t>
            </a:r>
            <a:r>
              <a:rPr lang="en-US" sz="1200" dirty="0">
                <a:solidFill>
                  <a:srgbClr val="000000"/>
                </a:solidFill>
                <a:highlight>
                  <a:srgbClr val="FFFFFF"/>
                </a:highlight>
                <a:latin typeface="Consolas" panose="020B0609020204030204" pitchFamily="49" charset="0"/>
              </a:rPr>
              <a:t>();</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p>
          <a:p>
            <a:endParaRPr lang="en-US" sz="1200" dirty="0">
              <a:solidFill>
                <a:srgbClr val="000000"/>
              </a:solidFill>
              <a:highlight>
                <a:srgbClr val="FFFFFF"/>
              </a:highlight>
              <a:latin typeface="Consolas" panose="020B0609020204030204" pitchFamily="49" charset="0"/>
            </a:endParaRPr>
          </a:p>
          <a:p>
            <a:endParaRPr lang="en-US" sz="1200" dirty="0"/>
          </a:p>
        </p:txBody>
      </p:sp>
    </p:spTree>
    <p:extLst>
      <p:ext uri="{BB962C8B-B14F-4D97-AF65-F5344CB8AC3E}">
        <p14:creationId xmlns:p14="http://schemas.microsoft.com/office/powerpoint/2010/main" val="3981593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Factory method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66893" y="1686391"/>
            <a:ext cx="7704667" cy="3485217"/>
          </a:xfrm>
        </p:spPr>
        <p:txBody>
          <a:bodyPr/>
          <a:lstStyle/>
          <a:p>
            <a:pPr algn="just"/>
            <a:r>
              <a:rPr lang="en-US" b="0" i="0" dirty="0">
                <a:solidFill>
                  <a:srgbClr val="000000"/>
                </a:solidFill>
                <a:effectLst/>
                <a:latin typeface="+mj-lt"/>
              </a:rPr>
              <a:t>Create individual objects in situations where the constructor alone is inadequate.</a:t>
            </a:r>
          </a:p>
          <a:p>
            <a:pPr algn="just"/>
            <a:r>
              <a:rPr lang="en-US" b="0" i="0" dirty="0">
                <a:solidFill>
                  <a:srgbClr val="000000"/>
                </a:solidFill>
                <a:effectLst/>
                <a:latin typeface="+mj-lt"/>
              </a:rPr>
              <a:t>Use methods to return required objects.</a:t>
            </a:r>
          </a:p>
          <a:p>
            <a:pPr algn="just"/>
            <a:endParaRPr lang="en-US" b="0" i="0" dirty="0">
              <a:solidFill>
                <a:srgbClr val="000000"/>
              </a:solidFill>
              <a:effectLst/>
              <a:latin typeface="+mj-lt"/>
            </a:endParaRP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7</a:t>
            </a:fld>
            <a:endParaRPr lang="en-US" altLang="en-US"/>
          </a:p>
        </p:txBody>
      </p:sp>
    </p:spTree>
    <p:extLst>
      <p:ext uri="{BB962C8B-B14F-4D97-AF65-F5344CB8AC3E}">
        <p14:creationId xmlns:p14="http://schemas.microsoft.com/office/powerpoint/2010/main" val="1497702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Factory method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66893" y="1371600"/>
            <a:ext cx="7704667" cy="2047408"/>
          </a:xfrm>
        </p:spPr>
        <p:txBody>
          <a:bodyPr/>
          <a:lstStyle/>
          <a:p>
            <a:pPr algn="just"/>
            <a:r>
              <a:rPr lang="en-US" sz="2000" b="1" i="0" dirty="0">
                <a:solidFill>
                  <a:srgbClr val="000000"/>
                </a:solidFill>
                <a:effectLst/>
                <a:latin typeface="+mj-lt"/>
              </a:rPr>
              <a:t>Structure</a:t>
            </a:r>
          </a:p>
          <a:p>
            <a:pPr algn="just"/>
            <a:endParaRPr lang="en-US" sz="2000" b="1" i="0" dirty="0">
              <a:solidFill>
                <a:srgbClr val="000000"/>
              </a:solidFill>
              <a:effectLst/>
              <a:latin typeface="+mj-lt"/>
            </a:endParaRP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8</a:t>
            </a:fld>
            <a:endParaRPr lang="en-US" altLang="en-US"/>
          </a:p>
        </p:txBody>
      </p:sp>
      <p:pic>
        <p:nvPicPr>
          <p:cNvPr id="6" name="Picture 5">
            <a:extLst>
              <a:ext uri="{FF2B5EF4-FFF2-40B4-BE49-F238E27FC236}">
                <a16:creationId xmlns:a16="http://schemas.microsoft.com/office/drawing/2014/main" id="{BAEB957F-4261-49B6-AAF2-11D91FB242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513" y="2638425"/>
            <a:ext cx="7969487" cy="3305175"/>
          </a:xfrm>
          <a:prstGeom prst="rect">
            <a:avLst/>
          </a:prstGeom>
        </p:spPr>
      </p:pic>
    </p:spTree>
    <p:extLst>
      <p:ext uri="{BB962C8B-B14F-4D97-AF65-F5344CB8AC3E}">
        <p14:creationId xmlns:p14="http://schemas.microsoft.com/office/powerpoint/2010/main" val="2954134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76200"/>
            <a:ext cx="7704667" cy="1752599"/>
          </a:xfrm>
        </p:spPr>
        <p:txBody>
          <a:bodyPr/>
          <a:lstStyle/>
          <a:p>
            <a:r>
              <a:rPr lang="en-US" dirty="0"/>
              <a:t>Example</a:t>
            </a: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9</a:t>
            </a:fld>
            <a:endParaRPr lang="en-US" altLang="en-US"/>
          </a:p>
        </p:txBody>
      </p:sp>
      <p:sp>
        <p:nvSpPr>
          <p:cNvPr id="9" name="Isosceles Triangle 8">
            <a:extLst>
              <a:ext uri="{FF2B5EF4-FFF2-40B4-BE49-F238E27FC236}">
                <a16:creationId xmlns:a16="http://schemas.microsoft.com/office/drawing/2014/main" id="{658A803A-75EF-4113-B671-ED4B5F5D8741}"/>
              </a:ext>
            </a:extLst>
          </p:cNvPr>
          <p:cNvSpPr/>
          <p:nvPr/>
        </p:nvSpPr>
        <p:spPr>
          <a:xfrm>
            <a:off x="3657600" y="3962400"/>
            <a:ext cx="152400" cy="15837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74F7A10-B10A-48C5-A05C-AF606AF501C9}"/>
              </a:ext>
            </a:extLst>
          </p:cNvPr>
          <p:cNvSpPr>
            <a:spLocks noGrp="1"/>
          </p:cNvSpPr>
          <p:nvPr>
            <p:ph sz="half" idx="1"/>
          </p:nvPr>
        </p:nvSpPr>
        <p:spPr/>
        <p:txBody>
          <a:bodyPr/>
          <a:lstStyle/>
          <a:p>
            <a:endParaRPr lang="en-US"/>
          </a:p>
        </p:txBody>
      </p:sp>
      <p:pic>
        <p:nvPicPr>
          <p:cNvPr id="8" name="Picture 7">
            <a:extLst>
              <a:ext uri="{FF2B5EF4-FFF2-40B4-BE49-F238E27FC236}">
                <a16:creationId xmlns:a16="http://schemas.microsoft.com/office/drawing/2014/main" id="{3AF9D581-0469-436F-9CA6-758B471E1E7B}"/>
              </a:ext>
            </a:extLst>
          </p:cNvPr>
          <p:cNvPicPr>
            <a:picLocks noChangeAspect="1"/>
          </p:cNvPicPr>
          <p:nvPr/>
        </p:nvPicPr>
        <p:blipFill>
          <a:blip r:embed="rId3"/>
          <a:stretch>
            <a:fillRect/>
          </a:stretch>
        </p:blipFill>
        <p:spPr>
          <a:xfrm>
            <a:off x="921554" y="1719184"/>
            <a:ext cx="7600950" cy="4267200"/>
          </a:xfrm>
          <a:prstGeom prst="rect">
            <a:avLst/>
          </a:prstGeom>
        </p:spPr>
      </p:pic>
    </p:spTree>
    <p:extLst>
      <p:ext uri="{BB962C8B-B14F-4D97-AF65-F5344CB8AC3E}">
        <p14:creationId xmlns:p14="http://schemas.microsoft.com/office/powerpoint/2010/main" val="28812004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Chapter 2_updated.ppt [Compatibility Mode]" id="{1BA3AF1B-EF97-4737-871A-599ED00ED5D8}" vid="{B661AAD1-42D8-4BF6-ABF8-281A61C1ACC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Chapter 2_updated</Template>
  <TotalTime>60935</TotalTime>
  <Words>858</Words>
  <Application>Microsoft Office PowerPoint</Application>
  <PresentationFormat>On-screen Show (4:3)</PresentationFormat>
  <Paragraphs>189</Paragraphs>
  <Slides>30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 Narrow</vt:lpstr>
      <vt:lpstr>Consolas</vt:lpstr>
      <vt:lpstr>Corbel</vt:lpstr>
      <vt:lpstr>Courier New</vt:lpstr>
      <vt:lpstr>Parallax</vt:lpstr>
      <vt:lpstr>PowerPoint Presentation</vt:lpstr>
      <vt:lpstr>Creational Patterns</vt:lpstr>
      <vt:lpstr>Singleton pattern</vt:lpstr>
      <vt:lpstr>Singleton pattern</vt:lpstr>
      <vt:lpstr>Singleton pattern</vt:lpstr>
      <vt:lpstr>Example</vt:lpstr>
      <vt:lpstr>Factory method pattern</vt:lpstr>
      <vt:lpstr>Factory method pattern</vt:lpstr>
      <vt:lpstr>Example</vt:lpstr>
      <vt:lpstr>PowerPoint Presentation</vt:lpstr>
      <vt:lpstr>PowerPoint Presentation</vt:lpstr>
      <vt:lpstr>Structural Patterns</vt:lpstr>
      <vt:lpstr>Adapter pattern</vt:lpstr>
      <vt:lpstr>Adapter pattern</vt:lpstr>
      <vt:lpstr>Adapter pattern</vt:lpstr>
      <vt:lpstr>Example</vt:lpstr>
      <vt:lpstr>Example</vt:lpstr>
      <vt:lpstr>Example</vt:lpstr>
      <vt:lpstr>Facade pattern</vt:lpstr>
      <vt:lpstr>Facade pattern</vt:lpstr>
      <vt:lpstr>Example</vt:lpstr>
      <vt:lpstr>Example</vt:lpstr>
      <vt:lpstr>Example</vt:lpstr>
      <vt:lpstr>Example</vt:lpstr>
      <vt:lpstr>Behavioral Patterns</vt:lpstr>
      <vt:lpstr>State pattern</vt:lpstr>
      <vt:lpstr>State pattern</vt:lpstr>
      <vt:lpstr>Example</vt:lpstr>
      <vt:lpstr>PowerPoint Presentation</vt:lpstr>
      <vt:lpstr>Design verification</vt:lpstr>
    </vt:vector>
  </TitlesOfParts>
  <Company>Acer Customer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CS1</dc:creator>
  <cp:lastModifiedBy>Enas Tawfiq Al-Naffar</cp:lastModifiedBy>
  <cp:revision>260</cp:revision>
  <dcterms:created xsi:type="dcterms:W3CDTF">2005-03-14T07:49:58Z</dcterms:created>
  <dcterms:modified xsi:type="dcterms:W3CDTF">2021-02-21T10:22:05Z</dcterms:modified>
</cp:coreProperties>
</file>