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63"/>
  </p:notesMasterIdLst>
  <p:sldIdLst>
    <p:sldId id="256" r:id="rId2"/>
    <p:sldId id="319" r:id="rId3"/>
    <p:sldId id="330" r:id="rId4"/>
    <p:sldId id="331" r:id="rId5"/>
    <p:sldId id="332" r:id="rId6"/>
    <p:sldId id="270" r:id="rId7"/>
    <p:sldId id="356" r:id="rId8"/>
    <p:sldId id="357" r:id="rId9"/>
    <p:sldId id="358" r:id="rId10"/>
    <p:sldId id="359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413" r:id="rId29"/>
    <p:sldId id="378" r:id="rId30"/>
    <p:sldId id="379" r:id="rId31"/>
    <p:sldId id="380" r:id="rId32"/>
    <p:sldId id="381" r:id="rId33"/>
    <p:sldId id="382" r:id="rId34"/>
    <p:sldId id="383" r:id="rId35"/>
    <p:sldId id="385" r:id="rId36"/>
    <p:sldId id="386" r:id="rId37"/>
    <p:sldId id="387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414" r:id="rId48"/>
    <p:sldId id="398" r:id="rId49"/>
    <p:sldId id="399" r:id="rId50"/>
    <p:sldId id="400" r:id="rId51"/>
    <p:sldId id="402" r:id="rId52"/>
    <p:sldId id="404" r:id="rId53"/>
    <p:sldId id="405" r:id="rId54"/>
    <p:sldId id="406" r:id="rId55"/>
    <p:sldId id="412" r:id="rId56"/>
    <p:sldId id="407" r:id="rId57"/>
    <p:sldId id="408" r:id="rId58"/>
    <p:sldId id="409" r:id="rId59"/>
    <p:sldId id="410" r:id="rId60"/>
    <p:sldId id="411" r:id="rId61"/>
    <p:sldId id="264" r:id="rId6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26EC47-44BD-4FCC-B9B3-488CE713381D}" type="datetimeFigureOut">
              <a:rPr lang="ar-JO" smtClean="0"/>
              <a:pPr/>
              <a:t>28/02/1440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1955C1-D628-45C6-A433-822879FCE71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24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55C1-D628-45C6-A433-822879FCE719}" type="slidenum">
              <a:rPr lang="ar-JO" smtClean="0"/>
              <a:pPr/>
              <a:t>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663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55C1-D628-45C6-A433-822879FCE719}" type="slidenum">
              <a:rPr lang="ar-JO" smtClean="0"/>
              <a:pPr/>
              <a:t>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663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55C1-D628-45C6-A433-822879FCE719}" type="slidenum">
              <a:rPr lang="ar-JO" smtClean="0"/>
              <a:pPr/>
              <a:t>60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66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CD1-2DC8-4CE8-8150-E642F31A4024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24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861-A532-4CF1-A620-D9E2F6F9FAE1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552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81D3-EE3B-412F-8E9C-BEB04D5B9A9A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CB2-9152-4F94-B8BB-C6A5F319FEEA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07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D670-040F-4310-BDF6-599A53DFC4E6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468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C6D0-6143-4F15-881B-4EAF255AAFF7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0928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23E3-CE6B-4B12-97CC-6E14F26A1DAC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12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44F-7DDA-48F9-905D-64FC55F550B0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09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59E7-3B29-4C8A-B01F-20BEBACDEBB8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1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47B-90BA-4100-B722-DD7E4196555E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264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A60-B9DC-400B-BB74-0D2DD0F97F1A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2594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9AF1-C4F4-4514-8633-EDBC8984C9ED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923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6208" y="3789040"/>
            <a:ext cx="8738280" cy="2016224"/>
          </a:xfrm>
        </p:spPr>
        <p:txBody>
          <a:bodyPr>
            <a:normAutofit/>
          </a:bodyPr>
          <a:lstStyle/>
          <a:p>
            <a:r>
              <a:rPr lang="ar-JO" b="1" dirty="0"/>
              <a:t>دوره أعضاء هيئه </a:t>
            </a:r>
            <a:r>
              <a:rPr lang="ar-JO" b="1" dirty="0" smtClean="0"/>
              <a:t>التدريس</a:t>
            </a:r>
            <a:br>
              <a:rPr lang="ar-JO" b="1" dirty="0" smtClean="0"/>
            </a:br>
            <a:r>
              <a:rPr lang="ar-JO" sz="3600" b="1" dirty="0" smtClean="0"/>
              <a:t>لإستخدام </a:t>
            </a:r>
            <a:r>
              <a:rPr lang="en-US" sz="3600" b="1" dirty="0" smtClean="0"/>
              <a:t>Google Form </a:t>
            </a:r>
            <a:r>
              <a:rPr lang="ar-JO" sz="3600" b="1" dirty="0" smtClean="0"/>
              <a:t> &amp; </a:t>
            </a:r>
            <a:r>
              <a:rPr lang="en-US" sz="3600" b="1" dirty="0" smtClean="0"/>
              <a:t>Google Classroom</a:t>
            </a:r>
            <a:r>
              <a:rPr lang="ar-JO" sz="3600" b="1" dirty="0" smtClean="0"/>
              <a:t> </a:t>
            </a:r>
            <a:endParaRPr lang="ar-JO" sz="3600" dirty="0"/>
          </a:p>
        </p:txBody>
      </p:sp>
      <p:pic>
        <p:nvPicPr>
          <p:cNvPr id="6" name="صورة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720"/>
            <a:ext cx="3528392" cy="31432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0204" y="6237312"/>
            <a:ext cx="2895600" cy="365125"/>
          </a:xfrm>
        </p:spPr>
        <p:txBody>
          <a:bodyPr/>
          <a:lstStyle/>
          <a:p>
            <a:r>
              <a:rPr lang="ar-JO" dirty="0" smtClean="0"/>
              <a:t>إعداد أ.أحمد الغول وأ.هيام الصمادي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5724128" y="1988840"/>
            <a:ext cx="3275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dirty="0" smtClean="0"/>
              <a:t>الان قم بإختيار الأشخاص سوف يظهر الطلاب الذين قاموا باالإنضمام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10</a:t>
            </a:fld>
            <a:endParaRPr lang="ar-JO"/>
          </a:p>
        </p:txBody>
      </p:sp>
      <p:pic>
        <p:nvPicPr>
          <p:cNvPr id="8194" name="Picture 2" descr="C:\Users\hiyam\Desktop\Google classroom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71475"/>
            <a:ext cx="50735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6"/>
          <p:cNvCxnSpPr/>
          <p:nvPr/>
        </p:nvCxnSpPr>
        <p:spPr>
          <a:xfrm flipH="1">
            <a:off x="2483768" y="692697"/>
            <a:ext cx="4824536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1043608" y="5914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dirty="0" smtClean="0"/>
              <a:t>الان قم بإختيار الطالب الذي تريد إتباع إجراء معين معه ثم إختر إجراءات وقم بإختيار الإجراء المناسب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11</a:t>
            </a:fld>
            <a:endParaRPr lang="ar-JO"/>
          </a:p>
        </p:txBody>
      </p:sp>
      <p:cxnSp>
        <p:nvCxnSpPr>
          <p:cNvPr id="9" name="رابط كسهم مستقيم 6"/>
          <p:cNvCxnSpPr/>
          <p:nvPr/>
        </p:nvCxnSpPr>
        <p:spPr>
          <a:xfrm flipH="1">
            <a:off x="3419872" y="5877272"/>
            <a:ext cx="4824536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hiyam\Desktop\Google classroom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866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7164288" y="1556792"/>
            <a:ext cx="1907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dirty="0" smtClean="0"/>
              <a:t>الان من خلال العودة إلى ساحة المشاركات تستطيع مشاركة إعلان مع الطلبة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12</a:t>
            </a:fld>
            <a:endParaRPr lang="ar-JO"/>
          </a:p>
        </p:txBody>
      </p:sp>
      <p:pic>
        <p:nvPicPr>
          <p:cNvPr id="10242" name="Picture 2" descr="C:\Users\hiyam\Desktop\Google classroom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2328"/>
            <a:ext cx="7174383" cy="67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804248" y="1564184"/>
            <a:ext cx="1907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600" dirty="0" smtClean="0"/>
              <a:t>تستطيع جدولة ظهور الإعلانات ضمن زمن معين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13</a:t>
            </a:fld>
            <a:endParaRPr lang="ar-JO"/>
          </a:p>
        </p:txBody>
      </p:sp>
      <p:pic>
        <p:nvPicPr>
          <p:cNvPr id="11266" name="Picture 2" descr="C:\Users\hiyam\Desktop\Google classroom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" y="620688"/>
            <a:ext cx="6547929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611560" y="3433800"/>
            <a:ext cx="4824536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971600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المظهر العام لساحة المشاركة حيث تظهر مشاركات المدرس والطلاب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14</a:t>
            </a:fld>
            <a:endParaRPr lang="ar-JO"/>
          </a:p>
        </p:txBody>
      </p:sp>
      <p:pic>
        <p:nvPicPr>
          <p:cNvPr id="12290" name="Picture 2" descr="C:\Users\hiyam\Desktop\Google classroom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4" y="1265262"/>
            <a:ext cx="76771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971600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المظهر العام لساحة المشاركة حيث تظهر مشاركات المدرس والطلاب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15</a:t>
            </a:fld>
            <a:endParaRPr lang="ar-JO"/>
          </a:p>
        </p:txBody>
      </p:sp>
      <p:pic>
        <p:nvPicPr>
          <p:cNvPr id="12290" name="Picture 2" descr="C:\Users\hiyam\Desktop\Google classroom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4" y="1265262"/>
            <a:ext cx="76771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899592" y="11663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الان من خلال الواجب الدراسي قم بالنقر على إنشاء تظهر القائمة التالية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16</a:t>
            </a:fld>
            <a:endParaRPr lang="ar-JO"/>
          </a:p>
        </p:txBody>
      </p:sp>
      <p:pic>
        <p:nvPicPr>
          <p:cNvPr id="13314" name="Picture 2" descr="C:\Users\hiyam\Desktop\Google classroom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0191"/>
            <a:ext cx="8064896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660232" y="1022826"/>
            <a:ext cx="237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الشكل المجاور بإمكانك إختيار إنشاء الواجب ووضع التفاصيل اللازمة وضع العلامة وتاريخ التلسيم وإرفاق الملفات المناسبة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17</a:t>
            </a:fld>
            <a:endParaRPr lang="ar-JO"/>
          </a:p>
        </p:txBody>
      </p:sp>
      <p:pic>
        <p:nvPicPr>
          <p:cNvPr id="14338" name="Picture 2" descr="C:\Users\hiyam\Desktop\Google classroom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2646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989112" y="119675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الشكل المجاور سوف تظهر الوظيفة التي قمت بتعينها بالشكل التالي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18</a:t>
            </a:fld>
            <a:endParaRPr lang="ar-JO"/>
          </a:p>
        </p:txBody>
      </p:sp>
      <p:pic>
        <p:nvPicPr>
          <p:cNvPr id="15362" name="Picture 2" descr="C:\Users\hiyam\Desktop\Google classroom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7" y="3140968"/>
            <a:ext cx="77152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989112" y="119675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الشكل المجاور سوف تظهر الوظيفة التي قمت بتعينها بالشكل التالي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19</a:t>
            </a:fld>
            <a:endParaRPr lang="ar-JO"/>
          </a:p>
        </p:txBody>
      </p:sp>
      <p:pic>
        <p:nvPicPr>
          <p:cNvPr id="15362" name="Picture 2" descr="C:\Users\hiyam\Desktop\Google classroom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7" y="3140968"/>
            <a:ext cx="77152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المحتويات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JO" sz="1800" dirty="0"/>
              <a:t>إنشاء </a:t>
            </a:r>
            <a:r>
              <a:rPr lang="ar-JO" sz="1800" dirty="0" smtClean="0"/>
              <a:t>صف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/>
              <a:t>دعوة الطلاب للإنضمام إلى </a:t>
            </a:r>
            <a:r>
              <a:rPr lang="ar-JO" sz="1800" dirty="0" smtClean="0"/>
              <a:t>الصف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الإجراءات التي من الممكن إتباعها مع الطلبة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ساحة المشاركات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الواجب الدراسي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الاشخاص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الاعدادات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تغير مظهر الصف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إنشاء نموذج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إنشاء أسئلة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إنشاء فقرات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تحويل النموذج إلى إمتحان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معالجة نتائج الامتحان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dirty="0" smtClean="0"/>
              <a:t>ربط النموذج مع الصف الدراسي</a:t>
            </a:r>
          </a:p>
          <a:p>
            <a:pPr marL="0" indent="0">
              <a:buNone/>
            </a:pPr>
            <a:endParaRPr lang="ar-JO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ar-JO" sz="1800" dirty="0"/>
          </a:p>
          <a:p>
            <a:pPr>
              <a:buFont typeface="Wingdings" panose="05000000000000000000" pitchFamily="2" charset="2"/>
              <a:buChar char="ü"/>
            </a:pPr>
            <a:endParaRPr lang="ar-JO" sz="1800" b="1" dirty="0" smtClean="0"/>
          </a:p>
          <a:p>
            <a:pPr marL="0" indent="0">
              <a:buNone/>
            </a:pPr>
            <a:endParaRPr lang="ar-JO" sz="1800" b="1" dirty="0"/>
          </a:p>
          <a:p>
            <a:pPr marL="0" indent="0">
              <a:buNone/>
            </a:pPr>
            <a:endParaRPr lang="ar-JO" sz="1800" b="1" dirty="0" smtClean="0"/>
          </a:p>
          <a:p>
            <a:pPr marL="0" indent="0">
              <a:buNone/>
            </a:pPr>
            <a:endParaRPr lang="ar-JO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       </a:t>
            </a:r>
            <a:endParaRPr lang="ar-JO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8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012160" y="1536174"/>
            <a:ext cx="2753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000" dirty="0" smtClean="0"/>
              <a:t>الان من خلال النقر على إسم الوظيفة تظهر التفاصيل الخاصة بالوظيفة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20</a:t>
            </a:fld>
            <a:endParaRPr lang="ar-JO"/>
          </a:p>
        </p:txBody>
      </p:sp>
      <p:pic>
        <p:nvPicPr>
          <p:cNvPr id="16386" name="Picture 2" descr="C:\Users\hiyam\Desktop\Google classroom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3974"/>
            <a:ext cx="6048672" cy="46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5652120" y="256490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iyam\Desktop\Google classroom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8611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012160" y="1536174"/>
            <a:ext cx="2753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الان من خلال النقر على تم تسليمها تظهر الواجبات المقدمة من الطلاب مع إمكانية وضع العلامة المناسبة وإرجاعها للطلاب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21</a:t>
            </a:fld>
            <a:endParaRPr lang="ar-JO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3131840" y="3212976"/>
            <a:ext cx="3168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5868144" y="1536174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يتم تخزين كل الملفات الخاصة بالصف الدراسي من خلال مجلد خاص بالصف على </a:t>
            </a:r>
            <a:r>
              <a:rPr lang="en-US" sz="3600" dirty="0" smtClean="0"/>
              <a:t>Google Drive</a:t>
            </a:r>
            <a:endParaRPr lang="ar-JO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22</a:t>
            </a:fld>
            <a:endParaRPr lang="ar-JO"/>
          </a:p>
        </p:txBody>
      </p:sp>
      <p:pic>
        <p:nvPicPr>
          <p:cNvPr id="18434" name="Picture 2" descr="C:\Users\hiyam\Desktop\Google classroom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54461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5868144" y="1536174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الان بإمكانك تقسيم المادة الدراسية الخاصة بك إلى مجموعة من المواضيع من خلال النقر على إنشاء ثم إختيار إضافة موضوع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23</a:t>
            </a:fld>
            <a:endParaRPr lang="ar-JO"/>
          </a:p>
        </p:txBody>
      </p:sp>
      <p:pic>
        <p:nvPicPr>
          <p:cNvPr id="19458" name="Picture 2" descr="C:\Users\hiyam\Desktop\Google classroom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" y="201737"/>
            <a:ext cx="5976664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714673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الان مظهر الواجب الدراسي بعد إنشاء موضوع معين ونقل الوظيفة إلى هذا الموضوع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24</a:t>
            </a:fld>
            <a:endParaRPr lang="ar-JO"/>
          </a:p>
        </p:txBody>
      </p:sp>
      <p:pic>
        <p:nvPicPr>
          <p:cNvPr id="20482" name="Picture 2" descr="C:\Users\hiyam\Desktop\Google classroom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420888"/>
            <a:ext cx="7839075" cy="2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714673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الان مظهر الواجب الدراسي بعد إنشاء موضوع معين ونقل الوظيفة إلى هذا الموضوع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25</a:t>
            </a:fld>
            <a:endParaRPr lang="ar-JO"/>
          </a:p>
        </p:txBody>
      </p:sp>
      <p:pic>
        <p:nvPicPr>
          <p:cNvPr id="20482" name="Picture 2" descr="C:\Users\hiyam\Desktop\Google classroom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420888"/>
            <a:ext cx="7839075" cy="2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89149" y="11663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بإمكانك توجيه سؤال للصف ويكون إما إجابة قصيرة أو خيارات متعددة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26</a:t>
            </a:fld>
            <a:endParaRPr lang="ar-JO"/>
          </a:p>
        </p:txBody>
      </p:sp>
      <p:pic>
        <p:nvPicPr>
          <p:cNvPr id="21506" name="Picture 2" descr="C:\Users\hiyam\Desktop\Google classroom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8" y="1151979"/>
            <a:ext cx="7524750" cy="52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008812" y="1556792"/>
            <a:ext cx="3135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000" dirty="0" smtClean="0"/>
              <a:t>الان من قائمة إنشاء بإمكانك إرفاق الملفات اللازمة للمادة التعليمية من خلال إختيار مواد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27</a:t>
            </a:fld>
            <a:endParaRPr lang="ar-JO"/>
          </a:p>
        </p:txBody>
      </p:sp>
      <p:pic>
        <p:nvPicPr>
          <p:cNvPr id="22530" name="Picture 2" descr="C:\Users\hiyam\Desktop\Google classroom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76064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228184" y="1232755"/>
            <a:ext cx="3135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الان من قائمة الاعدادات يمكنك التحكم بالمشاركات الخاصة بساحة المشاركات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28</a:t>
            </a:fld>
            <a:endParaRPr lang="ar-JO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" y="900955"/>
            <a:ext cx="6419304" cy="44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7763792" y="1412776"/>
            <a:ext cx="1043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dirty="0" smtClean="0"/>
              <a:t>من خلال الخيار الثاني تحديد مظهر يمكن تغير مظهر الصف بالشكل الذي تراه مناسبا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29</a:t>
            </a:fld>
            <a:endParaRPr lang="ar-JO"/>
          </a:p>
        </p:txBody>
      </p:sp>
      <p:pic>
        <p:nvPicPr>
          <p:cNvPr id="23554" name="Picture 2" descr="C:\Users\hiyam\Desktop\Google classroom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880"/>
            <a:ext cx="7378352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6"/>
          <p:cNvCxnSpPr/>
          <p:nvPr/>
        </p:nvCxnSpPr>
        <p:spPr>
          <a:xfrm flipH="1">
            <a:off x="467544" y="2996953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إنشاء صف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</a:t>
            </a:fld>
            <a:endParaRPr lang="ar-JO"/>
          </a:p>
        </p:txBody>
      </p:sp>
      <p:pic>
        <p:nvPicPr>
          <p:cNvPr id="1026" name="Picture 2" descr="C:\Users\hiyam\Desktop\Google classroom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060"/>
            <a:ext cx="32480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عنوان 1"/>
          <p:cNvSpPr txBox="1">
            <a:spLocks/>
          </p:cNvSpPr>
          <p:nvPr/>
        </p:nvSpPr>
        <p:spPr>
          <a:xfrm>
            <a:off x="4211960" y="2021880"/>
            <a:ext cx="4572000" cy="25202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4800" dirty="0" smtClean="0"/>
              <a:t>من خلال حساب </a:t>
            </a:r>
            <a:r>
              <a:rPr lang="en-US" sz="4800" dirty="0" smtClean="0"/>
              <a:t>Google </a:t>
            </a:r>
            <a:r>
              <a:rPr lang="ar-JO" sz="4800" dirty="0" smtClean="0"/>
              <a:t>قم بإختيار </a:t>
            </a:r>
            <a:r>
              <a:rPr lang="en-US" sz="4800" dirty="0" smtClean="0"/>
              <a:t>Classroom</a:t>
            </a:r>
            <a:endParaRPr lang="ar-JO" sz="4800" dirty="0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1763688" y="3972922"/>
            <a:ext cx="3413348" cy="1328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6"/>
          <p:cNvCxnSpPr/>
          <p:nvPr/>
        </p:nvCxnSpPr>
        <p:spPr>
          <a:xfrm flipH="1" flipV="1">
            <a:off x="1331640" y="1628800"/>
            <a:ext cx="3816424" cy="2376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660232" y="1628800"/>
            <a:ext cx="2219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dirty="0" smtClean="0"/>
              <a:t>من </a:t>
            </a:r>
            <a:r>
              <a:rPr lang="ar-JO" sz="3200" dirty="0" smtClean="0"/>
              <a:t>تطبيقات </a:t>
            </a:r>
            <a:r>
              <a:rPr lang="en-US" sz="3200" dirty="0" smtClean="0"/>
              <a:t>Google </a:t>
            </a:r>
            <a:r>
              <a:rPr lang="ar-JO" sz="3200" dirty="0" smtClean="0"/>
              <a:t>قم بإختيار </a:t>
            </a:r>
            <a:r>
              <a:rPr lang="en-US" sz="3200" dirty="0" smtClean="0"/>
              <a:t>Form</a:t>
            </a:r>
            <a:endParaRPr lang="ar-JO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30</a:t>
            </a:fld>
            <a:endParaRPr lang="ar-JO"/>
          </a:p>
        </p:txBody>
      </p:sp>
      <p:pic>
        <p:nvPicPr>
          <p:cNvPr id="1026" name="Picture 2" descr="C:\Users\hiyam\Desktop\Google classroom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4020"/>
            <a:ext cx="4850662" cy="49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cxnSp>
        <p:nvCxnSpPr>
          <p:cNvPr id="8" name="رابط كسهم مستقيم 6"/>
          <p:cNvCxnSpPr/>
          <p:nvPr/>
        </p:nvCxnSpPr>
        <p:spPr>
          <a:xfrm flipH="1">
            <a:off x="5004048" y="2924944"/>
            <a:ext cx="179760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660232" y="1628800"/>
            <a:ext cx="2219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سوف تظهر النماذج التي قمت بإنشائها على النحو التالي</a:t>
            </a:r>
            <a:r>
              <a:rPr lang="en-US" sz="3200" dirty="0" smtClean="0"/>
              <a:t> </a:t>
            </a:r>
            <a:r>
              <a:rPr lang="ar-JO" sz="3200" dirty="0" smtClean="0"/>
              <a:t>ولإنشاء نموذج جديد قم بالنقر على إشارة +</a:t>
            </a:r>
            <a:endParaRPr lang="ar-JO" sz="4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31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pic>
        <p:nvPicPr>
          <p:cNvPr id="2050" name="Picture 2" descr="C:\Users\hiyam\Desktop\Google classroom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7140"/>
            <a:ext cx="5820860" cy="58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6"/>
          <p:cNvCxnSpPr/>
          <p:nvPr/>
        </p:nvCxnSpPr>
        <p:spPr>
          <a:xfrm>
            <a:off x="827584" y="5229200"/>
            <a:ext cx="0" cy="85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6660232" y="1688574"/>
            <a:ext cx="2219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الان للبدء بإنشاء الامتحان الخاص بك قم بالنقر على إشارة + وذلك للإنتقال إلى أنواع متعددةمن الاسئلة كما في الشكل المجاور</a:t>
            </a:r>
            <a:endParaRPr lang="ar-JO" sz="4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32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pic>
        <p:nvPicPr>
          <p:cNvPr id="11" name="Picture 4" descr="C:\Users\hiyam\Desktop\Google classroom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7884"/>
            <a:ext cx="6225648" cy="53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>
            <a:off x="683568" y="2636912"/>
            <a:ext cx="0" cy="85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33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18" name="مستطيل 12"/>
          <p:cNvSpPr/>
          <p:nvPr/>
        </p:nvSpPr>
        <p:spPr>
          <a:xfrm>
            <a:off x="6693192" y="2276872"/>
            <a:ext cx="2219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الشكل المجاور يبين لك سؤال من نوع  خيار من متعدد( هنا يمكن للطالب إختار خيار واحد فقط)</a:t>
            </a:r>
            <a:endParaRPr lang="ar-JO" sz="4000" dirty="0" smtClean="0"/>
          </a:p>
        </p:txBody>
      </p:sp>
      <p:pic>
        <p:nvPicPr>
          <p:cNvPr id="4101" name="Picture 5" descr="C:\Users\hiyam\Desktop\Google classroom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693192" cy="46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>
            <a:off x="1403648" y="3264662"/>
            <a:ext cx="0" cy="828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34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588224" y="1322884"/>
            <a:ext cx="2219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600" dirty="0" smtClean="0"/>
              <a:t>الشكل المجاور يبين لك سؤال من نوع قائمة منسدلة</a:t>
            </a:r>
            <a:endParaRPr lang="ar-JO" sz="4800" dirty="0" smtClean="0"/>
          </a:p>
        </p:txBody>
      </p:sp>
      <p:pic>
        <p:nvPicPr>
          <p:cNvPr id="5123" name="Picture 3" descr="C:\Users\hiyam\Desktop\Google classroom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2" y="1196752"/>
            <a:ext cx="6078066" cy="52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6"/>
          <p:cNvCxnSpPr/>
          <p:nvPr/>
        </p:nvCxnSpPr>
        <p:spPr>
          <a:xfrm flipH="1">
            <a:off x="2431852" y="3284984"/>
            <a:ext cx="720080" cy="6943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35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754326" y="1268760"/>
            <a:ext cx="2219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الشكل المجاور يبين لك إنشاء من نوع مربعات إختيار(وهنا يمكن للطالب إختار أكثر من إجابة في الوقت نفسه) و لإنشاء قسم آخر لإضافة أنواع أخرى من الاسئلة</a:t>
            </a:r>
            <a:endParaRPr lang="ar-JO" sz="4000" dirty="0" smtClean="0"/>
          </a:p>
        </p:txBody>
      </p:sp>
      <p:pic>
        <p:nvPicPr>
          <p:cNvPr id="7170" name="Picture 2" descr="C:\Users\hiyam\Desktop\Google classroom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250657" cy="4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6"/>
          <p:cNvCxnSpPr/>
          <p:nvPr/>
        </p:nvCxnSpPr>
        <p:spPr>
          <a:xfrm flipH="1">
            <a:off x="611560" y="4365104"/>
            <a:ext cx="61427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6"/>
          <p:cNvCxnSpPr/>
          <p:nvPr/>
        </p:nvCxnSpPr>
        <p:spPr>
          <a:xfrm flipH="1" flipV="1">
            <a:off x="6084168" y="1772816"/>
            <a:ext cx="1008114" cy="18722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36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754326" y="1772816"/>
            <a:ext cx="2219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الشكل المجاور يبين لك خيار تحميل ملف وذلك إذا أردت من الطالب تحميل ملف معين أثناء الاختبار</a:t>
            </a:r>
            <a:endParaRPr lang="ar-JO" sz="4400" dirty="0" smtClean="0"/>
          </a:p>
        </p:txBody>
      </p:sp>
      <p:pic>
        <p:nvPicPr>
          <p:cNvPr id="8194" name="Picture 2" descr="C:\Users\hiyam\Desktop\Google classroom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9" y="1124744"/>
            <a:ext cx="6136357" cy="50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6"/>
          <p:cNvCxnSpPr/>
          <p:nvPr/>
        </p:nvCxnSpPr>
        <p:spPr>
          <a:xfrm flipH="1">
            <a:off x="6232148" y="4149080"/>
            <a:ext cx="68407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9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37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673716" y="1719360"/>
            <a:ext cx="25067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الشكل المجاور يتيح لك إنشاء مقياس خطي أو شبكة متعددة الاختيارات(تتمكن من إختيار خيار واحد من كل صف)</a:t>
            </a:r>
            <a:endParaRPr lang="ar-JO" sz="4400" dirty="0" smtClean="0"/>
          </a:p>
        </p:txBody>
      </p:sp>
      <p:pic>
        <p:nvPicPr>
          <p:cNvPr id="9218" name="Picture 2" descr="C:\Users\hiyam\Desktop\Google classroom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" y="1268760"/>
            <a:ext cx="6192004" cy="43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6"/>
          <p:cNvCxnSpPr/>
          <p:nvPr/>
        </p:nvCxnSpPr>
        <p:spPr>
          <a:xfrm flipH="1">
            <a:off x="6156176" y="1988840"/>
            <a:ext cx="8320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6"/>
          <p:cNvCxnSpPr/>
          <p:nvPr/>
        </p:nvCxnSpPr>
        <p:spPr>
          <a:xfrm flipH="1">
            <a:off x="6257689" y="3573016"/>
            <a:ext cx="8320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38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04248" y="1719360"/>
            <a:ext cx="2219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الشكل المجاور يتيح لك إنشاء مقياس شبكة مربعات الاختيارات(تتمكن من إختيار خيار أو اكثر من كل صف)</a:t>
            </a:r>
            <a:endParaRPr lang="ar-JO" sz="4000" dirty="0" smtClean="0"/>
          </a:p>
        </p:txBody>
      </p:sp>
      <p:pic>
        <p:nvPicPr>
          <p:cNvPr id="10242" name="Picture 2" descr="C:\Users\hiyam\Desktop\Google classroom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5" y="1719360"/>
            <a:ext cx="6018025" cy="38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6"/>
          <p:cNvCxnSpPr/>
          <p:nvPr/>
        </p:nvCxnSpPr>
        <p:spPr>
          <a:xfrm flipH="1">
            <a:off x="5652120" y="3140968"/>
            <a:ext cx="172524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39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961336" y="1719360"/>
            <a:ext cx="2219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الشكل المجاور يتيح لك ربط الاجابات مع فقرات الامتحان بحيث يمكنك من نقل الطالب إلى الفقرة التي تريد بناء على إجابته ترتيب الخيارات عشوائيا</a:t>
            </a:r>
            <a:endParaRPr lang="ar-JO" sz="4000" dirty="0" smtClean="0"/>
          </a:p>
        </p:txBody>
      </p:sp>
      <p:pic>
        <p:nvPicPr>
          <p:cNvPr id="11266" name="Picture 2" descr="C:\Users\hiyam\Desktop\Google classroom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9360"/>
            <a:ext cx="6428209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79636"/>
          </a:xfrm>
        </p:spPr>
        <p:txBody>
          <a:bodyPr/>
          <a:lstStyle/>
          <a:p>
            <a:r>
              <a:rPr lang="ar-JO" dirty="0"/>
              <a:t>إنشاء صف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</a:t>
            </a:fld>
            <a:endParaRPr lang="ar-JO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598888" y="1556792"/>
            <a:ext cx="4293592" cy="2661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4800" dirty="0" smtClean="0"/>
              <a:t>الان قم بالنقر على إشارة + ثم قم بإختيار إنشاء صف</a:t>
            </a:r>
            <a:endParaRPr lang="ar-JO" sz="4800" dirty="0"/>
          </a:p>
        </p:txBody>
      </p:sp>
      <p:pic>
        <p:nvPicPr>
          <p:cNvPr id="2050" name="Picture 2" descr="C:\Users\hiyam\Desktop\Google classroom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176464" cy="57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رابط كسهم مستقيم 6"/>
          <p:cNvCxnSpPr/>
          <p:nvPr/>
        </p:nvCxnSpPr>
        <p:spPr>
          <a:xfrm flipH="1">
            <a:off x="1691680" y="980728"/>
            <a:ext cx="19082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6"/>
          <p:cNvCxnSpPr/>
          <p:nvPr/>
        </p:nvCxnSpPr>
        <p:spPr>
          <a:xfrm flipH="1" flipV="1">
            <a:off x="2794236" y="1700808"/>
            <a:ext cx="2785876" cy="20162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40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724220"/>
            <a:ext cx="2219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الشكل المجاور يبين لك إدخال كلمة سر للإمتحان وإظهار رسالة للطالب إذا قام بإدخالة بطريقة غير صحيحة وذلك من خلال إختيار نوع السؤال إجابة قصيرة</a:t>
            </a:r>
            <a:endParaRPr lang="ar-JO" sz="4000" dirty="0" smtClean="0"/>
          </a:p>
        </p:txBody>
      </p:sp>
      <p:pic>
        <p:nvPicPr>
          <p:cNvPr id="12290" name="Picture 2" descr="C:\Users\hiyam\Desktop\Google classroom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9360"/>
            <a:ext cx="6172597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41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764064" y="1340768"/>
            <a:ext cx="2219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الان بالنقر على زر إعدادت تظهر لك الخيارات التالية من تبويب عام يمكنك النقر على خيار التقيد برد واحد وذلك يتيح لكل طالب الدخول مرة واحدة فقط للإمتحان</a:t>
            </a:r>
            <a:endParaRPr lang="ar-JO" sz="4000" dirty="0" smtClean="0"/>
          </a:p>
        </p:txBody>
      </p:sp>
      <p:pic>
        <p:nvPicPr>
          <p:cNvPr id="13314" name="Picture 2" descr="C:\Users\hiyam\Desktop\Google classroom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2870"/>
            <a:ext cx="6261477" cy="55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6300193" y="3429000"/>
            <a:ext cx="64807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6"/>
          <p:cNvCxnSpPr/>
          <p:nvPr/>
        </p:nvCxnSpPr>
        <p:spPr>
          <a:xfrm flipH="1" flipV="1">
            <a:off x="467544" y="1340768"/>
            <a:ext cx="648072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42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764064" y="1340768"/>
            <a:ext cx="2219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الان من تبويب عرض تقديمي يمكنك إظهار شريط التقدم والترتيب العشوائي للأسئلة وإظهار رسالة للجميع بعد الانتهاء من الامتحان</a:t>
            </a:r>
            <a:endParaRPr lang="ar-JO" sz="4000" dirty="0" smtClean="0"/>
          </a:p>
        </p:txBody>
      </p:sp>
      <p:pic>
        <p:nvPicPr>
          <p:cNvPr id="14338" name="Picture 2" descr="C:\Users\hiyam\Desktop\Google classroom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3"/>
            <a:ext cx="6120680" cy="4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43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444208" y="1196752"/>
            <a:ext cx="2219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تبويب الاختبارات يجب تفعيل خيار جعل هذا إختبار والنقر على خيار مباشرة بعد كل إرسال كما هو موضح في الشكل المجاور</a:t>
            </a:r>
            <a:endParaRPr lang="ar-JO" sz="4400" dirty="0" smtClean="0"/>
          </a:p>
        </p:txBody>
      </p:sp>
      <p:pic>
        <p:nvPicPr>
          <p:cNvPr id="15362" name="Picture 2" descr="C:\Users\hiyam\Desktop\Google classroom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544616" cy="55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44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31349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678156"/>
            <a:ext cx="2219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400" dirty="0" smtClean="0"/>
              <a:t>بعد تفعيل خيار (</a:t>
            </a:r>
            <a:r>
              <a:rPr lang="ar-JO" sz="2000" dirty="0" smtClean="0"/>
              <a:t>جعل هذا اختبار )</a:t>
            </a:r>
            <a:r>
              <a:rPr lang="ar-JO" sz="2400" dirty="0" smtClean="0"/>
              <a:t>الان عودة إلى الاسئلة سوف يتم تحديد الاجابة لكل سؤال وأن يتم وضع علامة لكل سؤال وذلك بالنقر على مفتاح الاجابة</a:t>
            </a:r>
            <a:endParaRPr lang="ar-JO" sz="3600" dirty="0" smtClean="0"/>
          </a:p>
        </p:txBody>
      </p:sp>
      <p:pic>
        <p:nvPicPr>
          <p:cNvPr id="16386" name="Picture 2" descr="C:\Users\hiyam\Desktop\Google classroom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4909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6493085" y="4077072"/>
            <a:ext cx="64807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45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732240" y="1700808"/>
            <a:ext cx="2219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الشكل المجاور يبين سؤال من نوع إختيار من متعدد يجب إختيار الاجابة الصحيحة له ووضع العلامة المقررة</a:t>
            </a:r>
            <a:endParaRPr lang="ar-JO" sz="4400" dirty="0" smtClean="0"/>
          </a:p>
        </p:txBody>
      </p:sp>
      <p:pic>
        <p:nvPicPr>
          <p:cNvPr id="17410" name="Picture 2" descr="C:\Users\hiyam\Desktop\Google classroom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" y="1340768"/>
            <a:ext cx="6686698" cy="37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46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700808"/>
            <a:ext cx="2219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الان من الشكل المجاور يمكنك نقل أقسام الامتحان وترتيبها حسب الشكل الذي تراه مناسبا وذلك بالنقر على خيار نقل قسم</a:t>
            </a:r>
            <a:endParaRPr lang="ar-JO" sz="4000" dirty="0" smtClean="0"/>
          </a:p>
        </p:txBody>
      </p:sp>
      <p:pic>
        <p:nvPicPr>
          <p:cNvPr id="18434" name="Picture 2" descr="C:\Users\hiyam\Desktop\Google classroom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66935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1187624" y="3645024"/>
            <a:ext cx="64807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47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700808"/>
            <a:ext cx="2219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الان من الشكل المجاور يمكنك النقر على إضافات وإختيار البرامج التي تريد إضافتها والعديد من الخيارات الاخرى</a:t>
            </a:r>
            <a:endParaRPr lang="ar-JO" sz="40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8467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1835695" y="5029304"/>
            <a:ext cx="648070" cy="210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48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700808"/>
            <a:ext cx="2219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الشكل  المجاور وبالنقر على خيار ردود  وتبويب ملخص يظهر لك ملخص إجابات الطلبة</a:t>
            </a:r>
            <a:endParaRPr lang="ar-JO" sz="4400" dirty="0" smtClean="0"/>
          </a:p>
        </p:txBody>
      </p:sp>
      <p:pic>
        <p:nvPicPr>
          <p:cNvPr id="19458" name="Picture 2" descr="C:\Users\hiyam\Desktop\Google classroom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2" y="1556792"/>
            <a:ext cx="6066681" cy="46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3466853" y="1052736"/>
            <a:ext cx="153719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49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628800"/>
            <a:ext cx="2219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الشكل  المجاور وبالنقر على خيار ردود وتبويب سؤال بإمكانك تصحيح كل سؤال على حدة وذلك بالنقر على السؤال الذي تريده </a:t>
            </a:r>
            <a:endParaRPr lang="ar-JO" sz="4400" dirty="0" smtClean="0"/>
          </a:p>
        </p:txBody>
      </p:sp>
      <p:pic>
        <p:nvPicPr>
          <p:cNvPr id="20482" name="Picture 2" descr="C:\Users\hiyam\Desktop\Google classroom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9" y="1196753"/>
            <a:ext cx="6460308" cy="52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5327601" y="2348880"/>
            <a:ext cx="900583" cy="5838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ar-JO" dirty="0"/>
              <a:t>إنشاء صف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</a:t>
            </a:fld>
            <a:endParaRPr lang="ar-JO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580112" y="1340768"/>
            <a:ext cx="3203848" cy="417646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4000" dirty="0" smtClean="0"/>
              <a:t>الان قم بإدخال المعلومات الخاصة بالصف وتستطيع كتابة إسم الصف فقط ثم إضغط إنشاء</a:t>
            </a:r>
            <a:endParaRPr lang="ar-JO" sz="4000" dirty="0"/>
          </a:p>
        </p:txBody>
      </p:sp>
      <p:pic>
        <p:nvPicPr>
          <p:cNvPr id="3074" name="Picture 2" descr="C:\Users\hiyam\Desktop\Google classroom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1" y="1340768"/>
            <a:ext cx="54197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6"/>
          <p:cNvCxnSpPr/>
          <p:nvPr/>
        </p:nvCxnSpPr>
        <p:spPr>
          <a:xfrm flipH="1">
            <a:off x="899592" y="5032648"/>
            <a:ext cx="5904656" cy="484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50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846788" y="1412776"/>
            <a:ext cx="2219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dirty="0" smtClean="0"/>
              <a:t>الان من الشكل  المجاور وبالنقر على خيار ردود وتبويب فردي بإمكانك التصحيح لكل طالب على حدة</a:t>
            </a:r>
            <a:endParaRPr lang="ar-JO" sz="4400" dirty="0" smtClean="0"/>
          </a:p>
        </p:txBody>
      </p:sp>
      <p:cxnSp>
        <p:nvCxnSpPr>
          <p:cNvPr id="8" name="رابط كسهم مستقيم 6"/>
          <p:cNvCxnSpPr/>
          <p:nvPr/>
        </p:nvCxnSpPr>
        <p:spPr>
          <a:xfrm flipH="1">
            <a:off x="5327601" y="2348880"/>
            <a:ext cx="900583" cy="5838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hiyam\Desktop\Google classroom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" y="954956"/>
            <a:ext cx="6794542" cy="56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51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156176" y="1772816"/>
            <a:ext cx="2909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400" dirty="0" smtClean="0"/>
              <a:t>الان خلال النقر على إشارة (+ )يمكنك من إنشاء جدول بيانات(</a:t>
            </a:r>
            <a:r>
              <a:rPr lang="en-US" sz="2400" dirty="0"/>
              <a:t>Spread sheet</a:t>
            </a:r>
            <a:r>
              <a:rPr lang="ar-JO" sz="2400" dirty="0"/>
              <a:t> </a:t>
            </a:r>
            <a:r>
              <a:rPr lang="ar-JO" sz="2400" dirty="0" smtClean="0"/>
              <a:t>) يظهر به جميع معلومات الامتحان</a:t>
            </a:r>
            <a:endParaRPr lang="ar-JO" sz="3600" dirty="0" smtClean="0"/>
          </a:p>
        </p:txBody>
      </p:sp>
      <p:pic>
        <p:nvPicPr>
          <p:cNvPr id="22530" name="Picture 2" descr="C:\Users\hiyam\Desktop\Google classroom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0169"/>
            <a:ext cx="61661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953356" y="3068960"/>
            <a:ext cx="900583" cy="5838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52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539552" y="6926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 smtClean="0"/>
              <a:t>جدول بيانات (</a:t>
            </a:r>
            <a:r>
              <a:rPr lang="en-US" sz="2800" dirty="0" smtClean="0"/>
              <a:t>Spread sheet</a:t>
            </a:r>
            <a:r>
              <a:rPr lang="ar-JO" sz="2800" dirty="0" smtClean="0"/>
              <a:t>)</a:t>
            </a:r>
            <a:r>
              <a:rPr lang="en-US" sz="2800" dirty="0" smtClean="0"/>
              <a:t> </a:t>
            </a:r>
            <a:r>
              <a:rPr lang="ar-JO" sz="2800" dirty="0" smtClean="0"/>
              <a:t>تظهر به جميع معلومات الامتحان</a:t>
            </a:r>
            <a:endParaRPr lang="ar-JO" sz="4000" dirty="0" smtClean="0"/>
          </a:p>
        </p:txBody>
      </p:sp>
      <p:cxnSp>
        <p:nvCxnSpPr>
          <p:cNvPr id="8" name="رابط كسهم مستقيم 6"/>
          <p:cNvCxnSpPr/>
          <p:nvPr/>
        </p:nvCxnSpPr>
        <p:spPr>
          <a:xfrm flipH="1">
            <a:off x="953356" y="3068960"/>
            <a:ext cx="900583" cy="5838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C:\Users\hiyam\Desktop\Google classroom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5588"/>
            <a:ext cx="8280920" cy="45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53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1871699" y="764704"/>
            <a:ext cx="5707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b="1" dirty="0" smtClean="0"/>
              <a:t>الان بإمكانك تظليل جميع بيانات الامتحان وإظهارها بمخطط بياني وبإمكانك إظهار المخطط البياني بالشكل الذي تريده</a:t>
            </a:r>
            <a:endParaRPr lang="ar-JO" sz="3200" b="1" dirty="0" smtClean="0"/>
          </a:p>
        </p:txBody>
      </p:sp>
      <p:pic>
        <p:nvPicPr>
          <p:cNvPr id="24579" name="Picture 3" descr="C:\Users\hiyam\Desktop\Google classroom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47348" cy="51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1430530" y="6237312"/>
            <a:ext cx="666315" cy="2919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54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1871699" y="949088"/>
            <a:ext cx="5707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b="1" dirty="0" smtClean="0"/>
              <a:t>الان بإمكانك تظليل جزء من بيانات الامتحان وإظهارها بمخطط بياني وبإمكانك إظهار المخطط البياني بالشكل الذي تريده</a:t>
            </a:r>
            <a:endParaRPr lang="ar-JO" sz="3200" b="1" dirty="0" smtClean="0"/>
          </a:p>
        </p:txBody>
      </p:sp>
      <p:pic>
        <p:nvPicPr>
          <p:cNvPr id="25602" name="Picture 2" descr="C:\Users\hiyam\Desktop\Google classroom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70616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55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1403648" y="711860"/>
            <a:ext cx="6392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b="1" dirty="0" smtClean="0"/>
              <a:t>الان بإمكانك تظليل عمود معين والنقر بكسبة يمين يظهر لك العديد من الخيارات ومن خلالها يمكنك إعادة ترتيب السجلات تصاعديا أو تنازليا</a:t>
            </a:r>
            <a:endParaRPr lang="ar-JO" sz="32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" y="1656974"/>
            <a:ext cx="828092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56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508403" y="1916832"/>
            <a:ext cx="2431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b="1" dirty="0" smtClean="0"/>
              <a:t>الان بإمكانك إرسال النموذج الذي قمت بتصميمة وذلك بأكثر من طريقة الطريقة التي سوف نقوم بإتباعها هي عن طريق رابط وذلك بالنقر على إشارة الرابط</a:t>
            </a:r>
            <a:endParaRPr lang="ar-JO" sz="3200" b="1" dirty="0" smtClean="0"/>
          </a:p>
        </p:txBody>
      </p:sp>
      <p:pic>
        <p:nvPicPr>
          <p:cNvPr id="26626" name="Picture 2" descr="C:\Users\hiyam\Desktop\Google classroom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1860"/>
            <a:ext cx="5808116" cy="55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4229721" y="1776698"/>
            <a:ext cx="450291" cy="2919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57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6508403" y="1916832"/>
            <a:ext cx="243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400" b="1" dirty="0" smtClean="0"/>
              <a:t>الان نقوم بنسخ الرابط وذلك بالنقر على نسخ</a:t>
            </a:r>
            <a:endParaRPr lang="ar-JO" sz="3600" b="1" dirty="0" smtClean="0"/>
          </a:p>
        </p:txBody>
      </p:sp>
      <p:pic>
        <p:nvPicPr>
          <p:cNvPr id="27650" name="Picture 2" descr="C:\Users\hiyam\Desktop\Google classroom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5147"/>
            <a:ext cx="5904656" cy="33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1010805" y="4293096"/>
            <a:ext cx="450291" cy="2919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9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58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7450820" y="1628800"/>
            <a:ext cx="1491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000" b="1" dirty="0" smtClean="0"/>
              <a:t>الان نقوم بالذهاب إلى ال</a:t>
            </a:r>
            <a:r>
              <a:rPr lang="en-US" sz="2000" b="1" dirty="0" smtClean="0"/>
              <a:t>Class room </a:t>
            </a:r>
            <a:r>
              <a:rPr lang="ar-JO" sz="2000" b="1" dirty="0" smtClean="0"/>
              <a:t>الذي قمت بإنشائة لصفك سابقا والنقرعلى خيار مشاركة مع صفك ونسخ الرابط هناك</a:t>
            </a:r>
            <a:endParaRPr lang="ar-JO" sz="3200" b="1" dirty="0" smtClean="0"/>
          </a:p>
        </p:txBody>
      </p:sp>
      <p:pic>
        <p:nvPicPr>
          <p:cNvPr id="28674" name="Picture 2" descr="C:\Users\hiyam\Desktop\Google classroom\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7448588" cy="4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5880729" y="4275255"/>
            <a:ext cx="450291" cy="2919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59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7444544" y="1988840"/>
            <a:ext cx="1682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400" dirty="0" smtClean="0"/>
              <a:t>الان في ساحة المشاركات سوف يظهر الامتحان الذي سوف تقوم بمشاركة للطلاب كما في الشكل التالي</a:t>
            </a:r>
            <a:endParaRPr lang="ar-JO" sz="3600" dirty="0" smtClean="0"/>
          </a:p>
        </p:txBody>
      </p:sp>
      <p:pic>
        <p:nvPicPr>
          <p:cNvPr id="29698" name="Picture 2" descr="C:\Users\hiyam\Desktop\Google classroom\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8" y="908720"/>
            <a:ext cx="7089196" cy="54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1190743" y="571338"/>
            <a:ext cx="6189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600" dirty="0" smtClean="0"/>
              <a:t>الان سوف يظهر الصف الذي قمت بإنشاءه كما يظهر في الشكل المجاور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</a:t>
            </a:fld>
            <a:endParaRPr lang="ar-JO"/>
          </a:p>
        </p:txBody>
      </p:sp>
      <p:pic>
        <p:nvPicPr>
          <p:cNvPr id="4098" name="Picture 2" descr="C:\Users\hiyam\Desktop\Google classroom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896448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60</a:t>
            </a:fld>
            <a:endParaRPr lang="ar-JO"/>
          </a:p>
        </p:txBody>
      </p:sp>
      <p:sp>
        <p:nvSpPr>
          <p:cNvPr id="7" name="مستطيل 12"/>
          <p:cNvSpPr/>
          <p:nvPr/>
        </p:nvSpPr>
        <p:spPr>
          <a:xfrm>
            <a:off x="1403648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 smtClean="0"/>
              <a:t>إستخدام </a:t>
            </a:r>
            <a:r>
              <a:rPr lang="en-US" sz="2800" b="1" dirty="0" smtClean="0"/>
              <a:t>Form </a:t>
            </a:r>
            <a:r>
              <a:rPr lang="ar-JO" sz="2800" b="1" dirty="0" smtClean="0"/>
              <a:t>من خلال تطبيقات </a:t>
            </a:r>
            <a:r>
              <a:rPr lang="en-US" sz="2800" b="1" dirty="0" smtClean="0"/>
              <a:t>Google</a:t>
            </a:r>
            <a:endParaRPr lang="ar-JO" sz="2800" b="1" dirty="0" smtClean="0"/>
          </a:p>
        </p:txBody>
      </p:sp>
      <p:sp>
        <p:nvSpPr>
          <p:cNvPr id="9" name="مستطيل 12"/>
          <p:cNvSpPr/>
          <p:nvPr/>
        </p:nvSpPr>
        <p:spPr>
          <a:xfrm>
            <a:off x="7308304" y="2256026"/>
            <a:ext cx="1682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400" b="1" dirty="0" smtClean="0"/>
              <a:t>الان من خلال تبويب الواجب الدراسي ثم النقر على خيار إنشاء ثم من خيار التكليف يمكنك مشاركة الامتحان لكافة الطلاب أو كل طالب على حدة</a:t>
            </a:r>
            <a:endParaRPr lang="ar-JO" sz="3600" b="1" dirty="0" smtClean="0"/>
          </a:p>
        </p:txBody>
      </p:sp>
      <p:pic>
        <p:nvPicPr>
          <p:cNvPr id="30722" name="Picture 2" descr="C:\Users\hiyam\Desktop\Google classroom\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4166"/>
            <a:ext cx="6608837" cy="48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6"/>
          <p:cNvCxnSpPr/>
          <p:nvPr/>
        </p:nvCxnSpPr>
        <p:spPr>
          <a:xfrm flipH="1">
            <a:off x="6635211" y="1412776"/>
            <a:ext cx="450291" cy="2919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6"/>
          <p:cNvCxnSpPr/>
          <p:nvPr/>
        </p:nvCxnSpPr>
        <p:spPr>
          <a:xfrm flipH="1">
            <a:off x="6635211" y="2227259"/>
            <a:ext cx="450291" cy="2919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عنصر نائب للمحتوى 5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7957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61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1334759" y="44624"/>
            <a:ext cx="618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dirty="0" smtClean="0"/>
              <a:t>عند الدخول إلى الصف يتم الدخول مباشرة إلى ساحة المشاركات التي تظهر الاعلانات الموجه من المدرس ومشاركات الطلبة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7</a:t>
            </a:fld>
            <a:endParaRPr lang="ar-JO"/>
          </a:p>
        </p:txBody>
      </p:sp>
      <p:pic>
        <p:nvPicPr>
          <p:cNvPr id="5122" name="Picture 2" descr="C:\Users\hiyam\Desktop\Google classroom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843"/>
            <a:ext cx="8784976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2411760" y="4462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دعوة الطلاب للإنضمام إلى الصف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8</a:t>
            </a:fld>
            <a:endParaRPr lang="ar-JO"/>
          </a:p>
        </p:txBody>
      </p:sp>
      <p:pic>
        <p:nvPicPr>
          <p:cNvPr id="6146" name="Picture 2" descr="C:\Users\hiyam\Desktop\Google classroom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7750"/>
            <a:ext cx="6264696" cy="56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12"/>
          <p:cNvSpPr/>
          <p:nvPr/>
        </p:nvSpPr>
        <p:spPr>
          <a:xfrm>
            <a:off x="6300192" y="2060848"/>
            <a:ext cx="2843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 أولا : من الشكل المجاور قم بإختيار الاشخاص ثم قم بالنقر على زر دعوة طلاب ثم أنقر على زر دعوة</a:t>
            </a:r>
          </a:p>
        </p:txBody>
      </p:sp>
      <p:cxnSp>
        <p:nvCxnSpPr>
          <p:cNvPr id="8" name="رابط كسهم مستقيم 6"/>
          <p:cNvCxnSpPr/>
          <p:nvPr/>
        </p:nvCxnSpPr>
        <p:spPr>
          <a:xfrm flipH="1">
            <a:off x="2868092" y="890042"/>
            <a:ext cx="42241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6"/>
          <p:cNvCxnSpPr/>
          <p:nvPr/>
        </p:nvCxnSpPr>
        <p:spPr>
          <a:xfrm flipH="1">
            <a:off x="1198092" y="2401416"/>
            <a:ext cx="54621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6"/>
          <p:cNvCxnSpPr/>
          <p:nvPr/>
        </p:nvCxnSpPr>
        <p:spPr>
          <a:xfrm flipH="1">
            <a:off x="2267744" y="4149080"/>
            <a:ext cx="4320480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3" name="مستطيل 12"/>
          <p:cNvSpPr/>
          <p:nvPr/>
        </p:nvSpPr>
        <p:spPr>
          <a:xfrm>
            <a:off x="5724128" y="1988840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dirty="0" smtClean="0"/>
              <a:t>ثانيا : عن طريق النقر على زر إعدادات يظهر الشكل المجاور قم بالنقر على عرض ثم إعرض رمز الصف ( يقوم الطالب بإدخال هذا الرمز للإنضمام إلى الصف)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9</a:t>
            </a:fld>
            <a:endParaRPr lang="ar-JO"/>
          </a:p>
        </p:txBody>
      </p:sp>
      <p:pic>
        <p:nvPicPr>
          <p:cNvPr id="7170" name="Picture 2" descr="C:\Users\hiyam\Desktop\Google classroom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3939"/>
            <a:ext cx="493298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12"/>
          <p:cNvSpPr/>
          <p:nvPr/>
        </p:nvSpPr>
        <p:spPr>
          <a:xfrm>
            <a:off x="2267744" y="9746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دعوة الطلاب للإنضمام إلى الصف</a:t>
            </a:r>
          </a:p>
        </p:txBody>
      </p:sp>
      <p:cxnSp>
        <p:nvCxnSpPr>
          <p:cNvPr id="8" name="رابط كسهم مستقيم 6"/>
          <p:cNvCxnSpPr/>
          <p:nvPr/>
        </p:nvCxnSpPr>
        <p:spPr>
          <a:xfrm flipH="1">
            <a:off x="1547664" y="4413305"/>
            <a:ext cx="48965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1697</Words>
  <Application>Microsoft Office PowerPoint</Application>
  <PresentationFormat>On-screen Show (4:3)</PresentationFormat>
  <Paragraphs>242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دوره أعضاء هيئه التدريس لإستخدام Google Form  &amp; Google Classroom </vt:lpstr>
      <vt:lpstr>المحتويات </vt:lpstr>
      <vt:lpstr>إنشاء صف</vt:lpstr>
      <vt:lpstr>إنشاء صف</vt:lpstr>
      <vt:lpstr>إنشاء صف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حوسبة عمليات ضبط الجودة</dc:title>
  <dc:creator>Windows User</dc:creator>
  <cp:lastModifiedBy>Ahmad Al-Jayousi</cp:lastModifiedBy>
  <cp:revision>155</cp:revision>
  <dcterms:created xsi:type="dcterms:W3CDTF">2016-10-02T16:04:02Z</dcterms:created>
  <dcterms:modified xsi:type="dcterms:W3CDTF">2018-11-07T08:33:29Z</dcterms:modified>
</cp:coreProperties>
</file>