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68"/>
  </p:notesMasterIdLst>
  <p:sldIdLst>
    <p:sldId id="256" r:id="rId2"/>
    <p:sldId id="319" r:id="rId3"/>
    <p:sldId id="268" r:id="rId4"/>
    <p:sldId id="330" r:id="rId5"/>
    <p:sldId id="331" r:id="rId6"/>
    <p:sldId id="332" r:id="rId7"/>
    <p:sldId id="270" r:id="rId8"/>
    <p:sldId id="271" r:id="rId9"/>
    <p:sldId id="272" r:id="rId10"/>
    <p:sldId id="334" r:id="rId11"/>
    <p:sldId id="335" r:id="rId12"/>
    <p:sldId id="336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73" r:id="rId24"/>
    <p:sldId id="275" r:id="rId25"/>
    <p:sldId id="274" r:id="rId26"/>
    <p:sldId id="320" r:id="rId27"/>
    <p:sldId id="321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276" r:id="rId36"/>
    <p:sldId id="277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5" r:id="rId55"/>
    <p:sldId id="344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264" r:id="rId67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26EC47-44BD-4FCC-B9B3-488CE713381D}" type="datetimeFigureOut">
              <a:rPr lang="ar-JO" smtClean="0"/>
              <a:pPr/>
              <a:t>28/02/1440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C1955C1-D628-45C6-A433-822879FCE719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5241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955C1-D628-45C6-A433-822879FCE719}" type="slidenum">
              <a:rPr lang="ar-JO" smtClean="0"/>
              <a:pPr/>
              <a:t>32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955C1-D628-45C6-A433-822879FCE719}" type="slidenum">
              <a:rPr lang="ar-JO" smtClean="0"/>
              <a:pPr/>
              <a:t>33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955C1-D628-45C6-A433-822879FCE719}" type="slidenum">
              <a:rPr lang="ar-JO" smtClean="0"/>
              <a:pPr/>
              <a:t>34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9CD1-2DC8-4CE8-8150-E642F31A4024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6244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861-A532-4CF1-A620-D9E2F6F9FAE1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7552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81D3-EE3B-412F-8E9C-BEB04D5B9A9A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16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CB2-9152-4F94-B8BB-C6A5F319FEEA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007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D670-040F-4310-BDF6-599A53DFC4E6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2468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C6D0-6143-4F15-881B-4EAF255AAFF7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0928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23E3-CE6B-4B12-97CC-6E14F26A1DAC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4124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844F-7DDA-48F9-905D-64FC55F550B0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5092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59E7-3B29-4C8A-B01F-20BEBACDEBB8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3716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D47B-90BA-4100-B722-DD7E4196555E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6264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A60-B9DC-400B-BB74-0D2DD0F97F1A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2594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69AF1-C4F4-4514-8633-EDBC8984C9ED}" type="datetime8">
              <a:rPr lang="ar-JO" smtClean="0"/>
              <a:t>07 تشرين الثاني، 18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5D0DD-ABDF-4802-912F-B2790530066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9239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dm.nas.khdour@gmail.co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6208" y="3789040"/>
            <a:ext cx="8738280" cy="2016224"/>
          </a:xfrm>
        </p:spPr>
        <p:txBody>
          <a:bodyPr>
            <a:normAutofit fontScale="90000"/>
          </a:bodyPr>
          <a:lstStyle/>
          <a:p>
            <a:r>
              <a:rPr lang="ar-JO" b="1" dirty="0"/>
              <a:t>دوره أعضاء هيئه </a:t>
            </a:r>
            <a:r>
              <a:rPr lang="ar-JO" b="1" dirty="0" smtClean="0"/>
              <a:t>التدريس</a:t>
            </a:r>
            <a:br>
              <a:rPr lang="ar-JO" b="1" dirty="0" smtClean="0"/>
            </a:br>
            <a:r>
              <a:rPr lang="ar-JO" b="1" dirty="0" smtClean="0"/>
              <a:t>لإستخدام </a:t>
            </a:r>
            <a:r>
              <a:rPr lang="en-US" b="1" dirty="0" smtClean="0"/>
              <a:t>Google drive </a:t>
            </a:r>
            <a:r>
              <a:rPr lang="ar-JO" b="1" dirty="0" smtClean="0"/>
              <a:t> &amp; </a:t>
            </a:r>
            <a:r>
              <a:rPr lang="en-US" b="1" dirty="0" smtClean="0"/>
              <a:t>Google cleander </a:t>
            </a:r>
            <a:r>
              <a:rPr lang="ar-JO" b="1" dirty="0"/>
              <a:t> </a:t>
            </a:r>
            <a:endParaRPr lang="ar-JO" dirty="0"/>
          </a:p>
        </p:txBody>
      </p:sp>
      <p:pic>
        <p:nvPicPr>
          <p:cNvPr id="6" name="صورة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13720"/>
            <a:ext cx="3528392" cy="314327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60204" y="6237312"/>
            <a:ext cx="2895600" cy="365125"/>
          </a:xfrm>
        </p:spPr>
        <p:txBody>
          <a:bodyPr/>
          <a:lstStyle/>
          <a:p>
            <a:r>
              <a:rPr lang="ar-JO" dirty="0" smtClean="0"/>
              <a:t>إعداد أ.أحمد الغول وأ.هيام الصمادي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المتطلبات الأساسيه</a:t>
            </a:r>
            <a:endParaRPr lang="ar-JO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10</a:t>
            </a:fld>
            <a:endParaRPr lang="ar-JO"/>
          </a:p>
        </p:txBody>
      </p:sp>
      <p:sp>
        <p:nvSpPr>
          <p:cNvPr id="9" name="مربع نص 8"/>
          <p:cNvSpPr txBox="1"/>
          <p:nvPr/>
        </p:nvSpPr>
        <p:spPr>
          <a:xfrm>
            <a:off x="6588224" y="5097958"/>
            <a:ext cx="228601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JO" dirty="0" smtClean="0">
                <a:solidFill>
                  <a:schemeClr val="bg2"/>
                </a:solidFill>
              </a:rPr>
              <a:t>بعد الانتهاء من التنزيل تظهر الشاشة ابالشكل المجاور قم بإختيار </a:t>
            </a:r>
            <a:r>
              <a:rPr lang="en-US" dirty="0" smtClean="0">
                <a:solidFill>
                  <a:schemeClr val="bg2"/>
                </a:solidFill>
              </a:rPr>
              <a:t>Get Started</a:t>
            </a:r>
            <a:endParaRPr lang="ar-JO" dirty="0">
              <a:solidFill>
                <a:schemeClr val="bg2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flipV="1">
            <a:off x="2339752" y="5050050"/>
            <a:ext cx="864096" cy="1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C:\Users\hiyam\Desktop\صور الدورة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4" y="1628800"/>
            <a:ext cx="5779138" cy="459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رابط كسهم مستقيم 7"/>
          <p:cNvCxnSpPr/>
          <p:nvPr/>
        </p:nvCxnSpPr>
        <p:spPr>
          <a:xfrm flipH="1" flipV="1">
            <a:off x="4211960" y="5589240"/>
            <a:ext cx="2376264" cy="1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6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128" y="1556792"/>
            <a:ext cx="3200400" cy="1728192"/>
          </a:xfrm>
        </p:spPr>
        <p:txBody>
          <a:bodyPr>
            <a:normAutofit fontScale="77500" lnSpcReduction="20000"/>
          </a:bodyPr>
          <a:lstStyle/>
          <a:p>
            <a:r>
              <a:rPr lang="ar-JO" b="1" dirty="0" smtClean="0">
                <a:solidFill>
                  <a:schemeClr val="tx1"/>
                </a:solidFill>
              </a:rPr>
              <a:t>في </a:t>
            </a:r>
            <a:r>
              <a:rPr lang="ar-JO" b="1" dirty="0">
                <a:solidFill>
                  <a:schemeClr val="tx1"/>
                </a:solidFill>
              </a:rPr>
              <a:t>ا</a:t>
            </a:r>
            <a:r>
              <a:rPr lang="ar-JO" b="1" dirty="0" smtClean="0">
                <a:solidFill>
                  <a:schemeClr val="tx1"/>
                </a:solidFill>
              </a:rPr>
              <a:t>لشكل المجاور يظهر هناك ثلاث خيارات قم بإلغاء الصح منها حتى لايتم أخذ نسخة إحتياطية منها على </a:t>
            </a:r>
            <a:r>
              <a:rPr lang="en-US" b="1" dirty="0" smtClean="0">
                <a:solidFill>
                  <a:schemeClr val="tx1"/>
                </a:solidFill>
              </a:rPr>
              <a:t>Google Drive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hiyam\Desktop\صور الدورة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544616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رابط كسهم مستقيم 7"/>
          <p:cNvCxnSpPr/>
          <p:nvPr/>
        </p:nvCxnSpPr>
        <p:spPr>
          <a:xfrm flipH="1">
            <a:off x="3131840" y="155148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13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8264" y="5132784"/>
            <a:ext cx="1832248" cy="1752600"/>
          </a:xfrm>
        </p:spPr>
        <p:txBody>
          <a:bodyPr/>
          <a:lstStyle/>
          <a:p>
            <a:r>
              <a:rPr lang="ar-JO" b="1" dirty="0" smtClean="0">
                <a:solidFill>
                  <a:schemeClr val="tx1"/>
                </a:solidFill>
              </a:rPr>
              <a:t>الان قم بالنقر على زر </a:t>
            </a:r>
            <a:r>
              <a:rPr lang="en-US" b="1" dirty="0" smtClean="0">
                <a:solidFill>
                  <a:schemeClr val="tx1"/>
                </a:solidFill>
              </a:rPr>
              <a:t>Start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hiyam\Desktop\صور الدورة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350"/>
            <a:ext cx="4896544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رابط كسهم مستقيم 7"/>
          <p:cNvCxnSpPr/>
          <p:nvPr/>
        </p:nvCxnSpPr>
        <p:spPr>
          <a:xfrm flipH="1">
            <a:off x="5220072" y="6453336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169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المتطلبات </a:t>
            </a:r>
            <a:r>
              <a:rPr lang="ar-JO" dirty="0" smtClean="0"/>
              <a:t>الأساسيه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59766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2555776" y="4509120"/>
            <a:ext cx="2736304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4257962"/>
            <a:ext cx="201622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الأيقونه الخاصه ب </a:t>
            </a:r>
            <a:r>
              <a:rPr lang="en-US" dirty="0" smtClean="0"/>
              <a:t> Google Drive</a:t>
            </a:r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14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التعامل مع </a:t>
            </a:r>
            <a:r>
              <a:rPr lang="en-US" dirty="0" smtClean="0"/>
              <a:t>Drive off line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6486922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051720" y="2132856"/>
            <a:ext cx="2016224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916832"/>
            <a:ext cx="219573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يتم التعامل مع </a:t>
            </a:r>
            <a:r>
              <a:rPr lang="en-US" dirty="0" smtClean="0"/>
              <a:t>Drive off line </a:t>
            </a:r>
            <a:r>
              <a:rPr lang="ar-JO" dirty="0" smtClean="0"/>
              <a:t>مثل اي </a:t>
            </a:r>
            <a:r>
              <a:rPr lang="en-US" dirty="0" smtClean="0"/>
              <a:t>folder </a:t>
            </a:r>
            <a:r>
              <a:rPr lang="ar-JO" dirty="0" smtClean="0"/>
              <a:t>موجود من حيث عمليات الفتح والتخزين والنسخ وغيرها</a:t>
            </a:r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557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عمليات المشاركه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من خلال ال </a:t>
            </a:r>
            <a:r>
              <a:rPr lang="en-US" dirty="0" smtClean="0"/>
              <a:t>Drive </a:t>
            </a:r>
            <a:r>
              <a:rPr lang="ar-JO" dirty="0" smtClean="0"/>
              <a:t>تستطيع عمل مشاركه لأي ملف او مجلد</a:t>
            </a:r>
          </a:p>
          <a:p>
            <a:r>
              <a:rPr lang="ar-JO" dirty="0" smtClean="0"/>
              <a:t>كذاك تستطيع قبول عمليات المشاركه من اي طرف اخر</a:t>
            </a:r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72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عمل مشاركه لأي ملف او مجلد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80" y="1398509"/>
            <a:ext cx="6048672" cy="51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814780" y="3717032"/>
            <a:ext cx="233328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3284984"/>
            <a:ext cx="2232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ادخل لحساب ال </a:t>
            </a:r>
            <a:r>
              <a:rPr lang="en-US" dirty="0" smtClean="0"/>
              <a:t>Gmail </a:t>
            </a:r>
            <a:r>
              <a:rPr lang="ar-JO" dirty="0" smtClean="0"/>
              <a:t>الخاص بك </a:t>
            </a:r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769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عمل مشاركه لأي ملف او مجلد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خت</a:t>
            </a:r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10338"/>
            <a:ext cx="569624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771800" y="2276872"/>
            <a:ext cx="5400600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75856" y="3914594"/>
            <a:ext cx="4320480" cy="234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3568" y="2060848"/>
            <a:ext cx="19442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بعد الدخول ل </a:t>
            </a:r>
            <a:r>
              <a:rPr lang="en-US" dirty="0" smtClean="0"/>
              <a:t>Gmail </a:t>
            </a:r>
            <a:r>
              <a:rPr lang="ar-JO" dirty="0" smtClean="0"/>
              <a:t> قم باختيار هذا الشكل</a:t>
            </a:r>
          </a:p>
          <a:p>
            <a:r>
              <a:rPr lang="ar-JO" dirty="0" smtClean="0"/>
              <a:t>يقوم بفتح منتجات </a:t>
            </a:r>
            <a:r>
              <a:rPr lang="en-US" dirty="0" smtClean="0"/>
              <a:t>Google</a:t>
            </a:r>
            <a:endParaRPr lang="ar-JO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3645024"/>
            <a:ext cx="21602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اختر </a:t>
            </a:r>
            <a:r>
              <a:rPr lang="en-US" dirty="0" smtClean="0"/>
              <a:t>Drive</a:t>
            </a:r>
            <a:r>
              <a:rPr lang="ar-JO" dirty="0" smtClean="0"/>
              <a:t>من قائمه المنتجات</a:t>
            </a:r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0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عمل مشاركه لأي ملف او مجلد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6071742" cy="496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267744" y="1772816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11760" y="3212976"/>
            <a:ext cx="144016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11760" y="4109537"/>
            <a:ext cx="2088232" cy="327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520" y="1628800"/>
            <a:ext cx="18722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انت الان داخل ال </a:t>
            </a:r>
            <a:r>
              <a:rPr lang="en-US" dirty="0" smtClean="0"/>
              <a:t>Drive </a:t>
            </a:r>
            <a:r>
              <a:rPr lang="ar-JO" dirty="0" smtClean="0"/>
              <a:t>الخاص بك </a:t>
            </a:r>
            <a:endParaRPr lang="ar-JO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751311"/>
            <a:ext cx="203213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اختر الملف او المجلد ثم اضغط الزر الايمن للماوس</a:t>
            </a:r>
            <a:endParaRPr lang="ar-JO" dirty="0"/>
          </a:p>
        </p:txBody>
      </p:sp>
      <p:sp>
        <p:nvSpPr>
          <p:cNvPr id="14" name="TextBox 13"/>
          <p:cNvSpPr txBox="1"/>
          <p:nvPr/>
        </p:nvSpPr>
        <p:spPr>
          <a:xfrm>
            <a:off x="963982" y="4267279"/>
            <a:ext cx="14401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من القائمه اختر </a:t>
            </a:r>
            <a:r>
              <a:rPr lang="en-US" dirty="0" smtClean="0"/>
              <a:t>share</a:t>
            </a:r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91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عمل مشاركه لأي ملف او مجلد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6732240" cy="453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979712" y="3501008"/>
            <a:ext cx="302433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23728" y="4005064"/>
            <a:ext cx="4392488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39752" y="5085184"/>
            <a:ext cx="216024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0447" y="2993176"/>
            <a:ext cx="179926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اكتب </a:t>
            </a:r>
            <a:r>
              <a:rPr lang="en-US" dirty="0" smtClean="0"/>
              <a:t>email </a:t>
            </a:r>
            <a:r>
              <a:rPr lang="ar-JO" dirty="0" smtClean="0"/>
              <a:t>الشخص الذي تريد مشاركته</a:t>
            </a:r>
            <a:endParaRPr lang="ar-JO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3997243"/>
            <a:ext cx="17211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اختر الصلاحيه</a:t>
            </a:r>
            <a:endParaRPr lang="ar-JO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9" y="5044534"/>
            <a:ext cx="16178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اختر </a:t>
            </a:r>
            <a:r>
              <a:rPr lang="en-US" dirty="0" smtClean="0"/>
              <a:t>send</a:t>
            </a:r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048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المحتويات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JO" sz="1800" b="1" dirty="0"/>
              <a:t>المتطلبات </a:t>
            </a:r>
            <a:r>
              <a:rPr lang="ar-JO" sz="1800" b="1" dirty="0" smtClean="0"/>
              <a:t>الأساسية للتعامل مع عمليات ضبط الجودة.</a:t>
            </a:r>
          </a:p>
          <a:p>
            <a:r>
              <a:rPr lang="ar-JO" sz="1800" b="1" dirty="0" smtClean="0"/>
              <a:t>العمليات الرئيسية المطبقة ضمن ضبط الجودة.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1800" b="1" dirty="0" smtClean="0"/>
              <a:t>إنشاء بريد إلكتروني عن طريق </a:t>
            </a:r>
            <a:r>
              <a:rPr lang="en-US" sz="1800" b="1" dirty="0" smtClean="0"/>
              <a:t>Gmail</a:t>
            </a:r>
            <a:endParaRPr lang="ar-JO" sz="1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ar-JO" sz="1800" b="1" dirty="0" smtClean="0"/>
              <a:t>تنزيل </a:t>
            </a:r>
            <a:r>
              <a:rPr lang="en-US" sz="1800" b="1" dirty="0" smtClean="0"/>
              <a:t>Google Drive </a:t>
            </a:r>
            <a:r>
              <a:rPr lang="ar-JO" sz="1800" b="1" dirty="0" smtClean="0"/>
              <a:t>على أجهزة الحاسوب والهواتف الذكية</a:t>
            </a:r>
          </a:p>
          <a:p>
            <a:pPr marL="514350" lvl="1" indent="-514350">
              <a:buFont typeface="Wingdings" panose="05000000000000000000" pitchFamily="2" charset="2"/>
              <a:buChar char="ü"/>
            </a:pPr>
            <a:r>
              <a:rPr lang="ar-JO" sz="1800" b="1" dirty="0"/>
              <a:t>عمليه مشاركه الملفات</a:t>
            </a:r>
          </a:p>
          <a:p>
            <a:pPr marL="514350" lvl="1" indent="-514350">
              <a:buFont typeface="Wingdings" panose="05000000000000000000" pitchFamily="2" charset="2"/>
              <a:buChar char="ü"/>
            </a:pPr>
            <a:r>
              <a:rPr lang="ar-JO" sz="1800" b="1" dirty="0"/>
              <a:t>استخدام الهواتف الذكية كماسح </a:t>
            </a:r>
            <a:r>
              <a:rPr lang="ar-JO" sz="1800" b="1" dirty="0" smtClean="0"/>
              <a:t>ضوئي</a:t>
            </a:r>
          </a:p>
          <a:p>
            <a:pPr marL="0" lvl="1" indent="0">
              <a:buNone/>
            </a:pPr>
            <a:endParaRPr lang="ar-JO" sz="1800" b="1" dirty="0"/>
          </a:p>
          <a:p>
            <a:r>
              <a:rPr lang="ar-JO" sz="1800" b="1" dirty="0" smtClean="0"/>
              <a:t>عمليات إدارة الوقت بإستخدام </a:t>
            </a:r>
            <a:r>
              <a:rPr lang="en-US" sz="1800" b="1" dirty="0" smtClean="0"/>
              <a:t>Google Cleander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1800" b="1" dirty="0" smtClean="0"/>
              <a:t>إنشاء تقويم جديد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1800" b="1" dirty="0"/>
              <a:t>مشاركة التقويم </a:t>
            </a:r>
            <a:endParaRPr lang="ar-JO" sz="1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ar-JO" sz="1800" b="1" dirty="0" smtClean="0"/>
              <a:t>إضافة أحداث إلى التقويم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JO" sz="1800" b="1" dirty="0"/>
              <a:t>إضافة الاشعارات إلى التقويم</a:t>
            </a:r>
            <a:endParaRPr lang="ar-JO" sz="1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sz="1800" b="1" dirty="0"/>
              <a:t>Google Calendar </a:t>
            </a:r>
            <a:r>
              <a:rPr lang="ar-SY" sz="1800" b="1" dirty="0"/>
              <a:t>الخاص بالأجهزة الذكية</a:t>
            </a:r>
            <a:endParaRPr lang="ar-JO" sz="1800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ar-JO" sz="1800" b="1" dirty="0" smtClean="0"/>
          </a:p>
          <a:p>
            <a:pPr marL="0" indent="0">
              <a:buNone/>
            </a:pPr>
            <a:endParaRPr lang="ar-JO" sz="1800" b="1" dirty="0"/>
          </a:p>
          <a:p>
            <a:pPr marL="0" indent="0">
              <a:buNone/>
            </a:pPr>
            <a:endParaRPr lang="ar-JO" sz="1800" b="1" dirty="0" smtClean="0"/>
          </a:p>
          <a:p>
            <a:pPr marL="0" indent="0">
              <a:buNone/>
            </a:pPr>
            <a:endParaRPr lang="ar-JO" sz="18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       </a:t>
            </a:r>
            <a:endParaRPr lang="ar-JO" sz="18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088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قبول عمليات المشاركه من اي طرف اخر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130" y="1478620"/>
            <a:ext cx="5918870" cy="468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915816" y="314096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576" y="2956302"/>
            <a:ext cx="216024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بعد الدخول لحساب ال </a:t>
            </a:r>
            <a:r>
              <a:rPr lang="en-US" dirty="0" smtClean="0"/>
              <a:t>Gmail </a:t>
            </a:r>
            <a:r>
              <a:rPr lang="ar-JO" dirty="0" smtClean="0"/>
              <a:t>الخاص بك ستجد رساله لمشاركه الملف او المجلد قم بفتح هذه الرساله</a:t>
            </a:r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442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قبول عمليات المشاركه من اي طرف اخر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489654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491880" y="4221088"/>
            <a:ext cx="151216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9632" y="4036422"/>
            <a:ext cx="2232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بعد فتح رساله المشاركه اختر </a:t>
            </a:r>
            <a:r>
              <a:rPr lang="en-US" dirty="0" smtClean="0"/>
              <a:t>open</a:t>
            </a:r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844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قبول عمليات المشاركه من اي طرف اخر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51" y="1556792"/>
            <a:ext cx="563582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339752" y="2348880"/>
            <a:ext cx="237626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31840" y="3861048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52" y="2164214"/>
            <a:ext cx="1800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اختر اسم الملف او المجلد ثم اكبس الكبسه اليسرى للماوس</a:t>
            </a:r>
            <a:endParaRPr lang="ar-JO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3676382"/>
            <a:ext cx="22240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من القائمه اختر </a:t>
            </a:r>
            <a:r>
              <a:rPr lang="en-US" dirty="0" smtClean="0"/>
              <a:t>Add to my drive</a:t>
            </a:r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3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المتطلبات ألأساسيه</a:t>
            </a:r>
            <a:endParaRPr lang="ar-JO" dirty="0"/>
          </a:p>
        </p:txBody>
      </p:sp>
      <p:pic>
        <p:nvPicPr>
          <p:cNvPr id="6" name="عنصر نائب للمحتوى 5" descr="IMG_440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193802"/>
            <a:ext cx="4786346" cy="4319598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5220072" y="2481858"/>
            <a:ext cx="3933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تنزيل </a:t>
            </a:r>
            <a:r>
              <a:rPr lang="en-US" sz="2800" dirty="0" smtClean="0"/>
              <a:t>Google Drive </a:t>
            </a:r>
            <a:r>
              <a:rPr lang="ar-JO" sz="2800" dirty="0" smtClean="0"/>
              <a:t>على </a:t>
            </a:r>
            <a:r>
              <a:rPr lang="en-US" sz="2800" dirty="0" smtClean="0"/>
              <a:t> Smart Phone</a:t>
            </a:r>
            <a:endParaRPr lang="ar-JO" sz="2800" dirty="0" smtClean="0"/>
          </a:p>
          <a:p>
            <a:r>
              <a:rPr lang="ar-JO" sz="2800" dirty="0" smtClean="0"/>
              <a:t>الخاص بنظام (</a:t>
            </a:r>
            <a:r>
              <a:rPr lang="en-US" sz="2800" dirty="0" smtClean="0"/>
              <a:t>IOS</a:t>
            </a:r>
            <a:r>
              <a:rPr lang="ar-JO" sz="2800" dirty="0" smtClean="0"/>
              <a:t>)</a:t>
            </a:r>
            <a:r>
              <a:rPr lang="en-US" sz="2800" dirty="0" smtClean="0"/>
              <a:t>iPhone </a:t>
            </a:r>
          </a:p>
          <a:p>
            <a:r>
              <a:rPr lang="ar-JO" sz="2800" dirty="0" smtClean="0"/>
              <a:t>قم بالذهاب إلى </a:t>
            </a:r>
            <a:r>
              <a:rPr lang="en-US" sz="2800" dirty="0" smtClean="0"/>
              <a:t> App store</a:t>
            </a:r>
            <a:r>
              <a:rPr lang="ar-JO" sz="2800" dirty="0" smtClean="0"/>
              <a:t>ثم </a:t>
            </a:r>
          </a:p>
          <a:p>
            <a:r>
              <a:rPr lang="ar-JO" sz="2800" dirty="0" smtClean="0"/>
              <a:t>من خلال البحث أكتب </a:t>
            </a:r>
            <a:r>
              <a:rPr lang="en-US" sz="2800" dirty="0" smtClean="0"/>
              <a:t>Google</a:t>
            </a:r>
          </a:p>
          <a:p>
            <a:r>
              <a:rPr lang="en-US" sz="2800" dirty="0" smtClean="0"/>
              <a:t>Drive</a:t>
            </a:r>
            <a:r>
              <a:rPr lang="ar-JO" sz="2800" dirty="0" smtClean="0"/>
              <a:t>ثم أنقر على زر </a:t>
            </a:r>
            <a:r>
              <a:rPr lang="en-US" sz="2800" dirty="0" smtClean="0"/>
              <a:t>Open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23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المتطلبات الأساسيه</a:t>
            </a:r>
            <a:endParaRPr lang="ar-JO" dirty="0"/>
          </a:p>
        </p:txBody>
      </p:sp>
      <p:pic>
        <p:nvPicPr>
          <p:cNvPr id="6" name="عنصر نائب للمحتوى 5" descr="IMG_440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447800"/>
            <a:ext cx="5429288" cy="4800600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cxnSp>
        <p:nvCxnSpPr>
          <p:cNvPr id="8" name="رابط كسهم مستقيم 7"/>
          <p:cNvCxnSpPr/>
          <p:nvPr/>
        </p:nvCxnSpPr>
        <p:spPr>
          <a:xfrm rot="10800000">
            <a:off x="7358082" y="2643182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6786578" y="3000372"/>
            <a:ext cx="207170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الأيقونة الخاصة ب </a:t>
            </a:r>
            <a:r>
              <a:rPr lang="en-US" dirty="0" smtClean="0"/>
              <a:t>Google drive</a:t>
            </a: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24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المتطلبات الأساسيه</a:t>
            </a:r>
            <a:endParaRPr lang="ar-JO" dirty="0"/>
          </a:p>
        </p:txBody>
      </p:sp>
      <p:pic>
        <p:nvPicPr>
          <p:cNvPr id="6" name="عنصر نائب للمحتوى 5" descr="IMG_44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2071678"/>
            <a:ext cx="4714908" cy="4176722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2714612" y="135729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dirty="0" smtClean="0"/>
              <a:t>تنزيل </a:t>
            </a:r>
            <a:r>
              <a:rPr lang="en-US" dirty="0" smtClean="0"/>
              <a:t>Google Drive </a:t>
            </a:r>
            <a:r>
              <a:rPr lang="ar-JO" dirty="0" smtClean="0"/>
              <a:t>على </a:t>
            </a:r>
            <a:r>
              <a:rPr lang="en-US" dirty="0" smtClean="0"/>
              <a:t>Smart Phone</a:t>
            </a:r>
          </a:p>
          <a:p>
            <a:r>
              <a:rPr lang="ar-JO" dirty="0" smtClean="0"/>
              <a:t>قم بتفعيل الحساب الخاص بضبط الجودة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25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2643174" y="546067"/>
            <a:ext cx="59293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تنزيل </a:t>
            </a:r>
            <a:r>
              <a:rPr lang="en-US" sz="2800" dirty="0" smtClean="0"/>
              <a:t>Google Drive </a:t>
            </a:r>
            <a:r>
              <a:rPr lang="ar-JO" sz="2800" dirty="0" smtClean="0"/>
              <a:t>على </a:t>
            </a:r>
            <a:r>
              <a:rPr lang="en-US" sz="2800" dirty="0" smtClean="0"/>
              <a:t>Smart Phone ,</a:t>
            </a:r>
          </a:p>
          <a:p>
            <a:r>
              <a:rPr lang="ar-JO" sz="2800" dirty="0" smtClean="0"/>
              <a:t>والتي تكون خاصة بنظام </a:t>
            </a:r>
            <a:r>
              <a:rPr lang="en-US" sz="2800" dirty="0" smtClean="0"/>
              <a:t> android</a:t>
            </a:r>
          </a:p>
          <a:p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26</a:t>
            </a:fld>
            <a:endParaRPr lang="ar-JO"/>
          </a:p>
        </p:txBody>
      </p:sp>
      <p:pic>
        <p:nvPicPr>
          <p:cNvPr id="1026" name="Picture 2" descr="C:\Users\BBAYAN S\Desktop\pic\drive-download-20180910T173012Z-001\LongScreenshot_+ó+á+í+¿-+á+¬-+í+á-+í+ú-+ñ+ª-+í+¬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2857520" cy="4525963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3286116" y="2786058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نقوم بالنقر على الإيقونة الخاصة</a:t>
            </a:r>
            <a:r>
              <a:rPr lang="en-US" sz="2800" dirty="0" smtClean="0"/>
              <a:t>Google Drive </a:t>
            </a:r>
          </a:p>
        </p:txBody>
      </p:sp>
      <p:cxnSp>
        <p:nvCxnSpPr>
          <p:cNvPr id="12" name="رابط كسهم مستقيم 11"/>
          <p:cNvCxnSpPr/>
          <p:nvPr/>
        </p:nvCxnSpPr>
        <p:spPr>
          <a:xfrm rot="10800000" flipV="1">
            <a:off x="2857488" y="3214686"/>
            <a:ext cx="2571768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2357422" y="285728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تنزيل </a:t>
            </a:r>
            <a:r>
              <a:rPr lang="en-US" sz="2800" dirty="0" smtClean="0"/>
              <a:t>Google Drive </a:t>
            </a:r>
            <a:r>
              <a:rPr lang="ar-JO" sz="2800" dirty="0" smtClean="0"/>
              <a:t>على </a:t>
            </a:r>
            <a:r>
              <a:rPr lang="en-US" sz="2800" dirty="0" smtClean="0"/>
              <a:t>Smart Phone ,</a:t>
            </a:r>
          </a:p>
          <a:p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27</a:t>
            </a:fld>
            <a:endParaRPr lang="ar-JO"/>
          </a:p>
        </p:txBody>
      </p:sp>
      <p:sp>
        <p:nvSpPr>
          <p:cNvPr id="10" name="مستطيل 9"/>
          <p:cNvSpPr/>
          <p:nvPr/>
        </p:nvSpPr>
        <p:spPr>
          <a:xfrm>
            <a:off x="4643438" y="1857364"/>
            <a:ext cx="428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ثم نقوم بالنقر على القائمة المنسدلة بجانب ملفاتي</a:t>
            </a:r>
            <a:endParaRPr lang="en-US" sz="2800" dirty="0" smtClean="0"/>
          </a:p>
        </p:txBody>
      </p:sp>
      <p:cxnSp>
        <p:nvCxnSpPr>
          <p:cNvPr id="12" name="رابط كسهم مستقيم 11"/>
          <p:cNvCxnSpPr/>
          <p:nvPr/>
        </p:nvCxnSpPr>
        <p:spPr>
          <a:xfrm rot="10800000">
            <a:off x="3143240" y="2214554"/>
            <a:ext cx="17859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Users\BBAYAN S\Desktop\pic\drive-download-20180910T173012Z-001\LongScreenshot_+ó+á+í+¿-+á+¬-+í+á-+í+¬-+ñ+º-+ó+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5"/>
            <a:ext cx="2714644" cy="445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2357422" y="285728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تنزيل </a:t>
            </a:r>
            <a:r>
              <a:rPr lang="en-US" sz="2800" dirty="0" smtClean="0"/>
              <a:t>Google Drive </a:t>
            </a:r>
            <a:r>
              <a:rPr lang="ar-JO" sz="2800" dirty="0" smtClean="0"/>
              <a:t>على </a:t>
            </a:r>
            <a:r>
              <a:rPr lang="en-US" sz="2800" dirty="0" smtClean="0"/>
              <a:t>Smart Phone ,</a:t>
            </a:r>
          </a:p>
          <a:p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28</a:t>
            </a:fld>
            <a:endParaRPr lang="ar-JO"/>
          </a:p>
        </p:txBody>
      </p:sp>
      <p:sp>
        <p:nvSpPr>
          <p:cNvPr id="10" name="مستطيل 9"/>
          <p:cNvSpPr/>
          <p:nvPr/>
        </p:nvSpPr>
        <p:spPr>
          <a:xfrm>
            <a:off x="4643438" y="1857364"/>
            <a:ext cx="4286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يظهر في الشكل المجاور سهم منسدل يمكن من خلاله التنقل بين الحسابات الموجودة لديك على </a:t>
            </a:r>
            <a:r>
              <a:rPr lang="en-US" sz="2800" dirty="0" smtClean="0"/>
              <a:t>Google Drive </a:t>
            </a:r>
            <a:r>
              <a:rPr lang="ar-JO" sz="2800" dirty="0" smtClean="0"/>
              <a:t> نقوم بالنقر عليه</a:t>
            </a:r>
            <a:endParaRPr lang="en-US" sz="2800" dirty="0" smtClean="0"/>
          </a:p>
        </p:txBody>
      </p:sp>
      <p:cxnSp>
        <p:nvCxnSpPr>
          <p:cNvPr id="12" name="رابط كسهم مستقيم 11"/>
          <p:cNvCxnSpPr/>
          <p:nvPr/>
        </p:nvCxnSpPr>
        <p:spPr>
          <a:xfrm rot="10800000">
            <a:off x="3143240" y="2214554"/>
            <a:ext cx="17859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Users\BBAYAN S\Desktop\pic\drive-download-20180910T173012Z-001\LongScreenshot_+ó+á+í+¿-+á+¬-+í+á-+í+¬-+ñ+º-+Ñ+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2786082" cy="4953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2357422" y="285728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تنزيل </a:t>
            </a:r>
            <a:r>
              <a:rPr lang="en-US" sz="2800" dirty="0" smtClean="0"/>
              <a:t>Google Drive </a:t>
            </a:r>
            <a:r>
              <a:rPr lang="ar-JO" sz="2800" dirty="0" smtClean="0"/>
              <a:t>على </a:t>
            </a:r>
            <a:r>
              <a:rPr lang="en-US" sz="2800" dirty="0" smtClean="0"/>
              <a:t>Smart Phone ,</a:t>
            </a:r>
          </a:p>
          <a:p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29</a:t>
            </a:fld>
            <a:endParaRPr lang="ar-JO"/>
          </a:p>
        </p:txBody>
      </p:sp>
      <p:sp>
        <p:nvSpPr>
          <p:cNvPr id="10" name="مستطيل 9"/>
          <p:cNvSpPr/>
          <p:nvPr/>
        </p:nvSpPr>
        <p:spPr>
          <a:xfrm>
            <a:off x="5357818" y="2285992"/>
            <a:ext cx="35004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الآن نقوم بالنقر على إضافة حساب وذلك للانتقال إلى حسابك الموجود </a:t>
            </a:r>
            <a:r>
              <a:rPr lang="en-US" sz="2800" dirty="0" smtClean="0"/>
              <a:t>Google Drive </a:t>
            </a:r>
            <a:r>
              <a:rPr lang="ar-JO" sz="2800" dirty="0" smtClean="0"/>
              <a:t>والذي قمت بإنشائه سابقا</a:t>
            </a:r>
            <a:endParaRPr lang="en-US" sz="2800" dirty="0" smtClean="0"/>
          </a:p>
        </p:txBody>
      </p:sp>
      <p:cxnSp>
        <p:nvCxnSpPr>
          <p:cNvPr id="12" name="رابط كسهم مستقيم 11"/>
          <p:cNvCxnSpPr/>
          <p:nvPr/>
        </p:nvCxnSpPr>
        <p:spPr>
          <a:xfrm rot="10800000">
            <a:off x="3357554" y="3286124"/>
            <a:ext cx="17859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9" name="Picture 3" descr="C:\Users\BBAYAN S\Desktop\pic\drive-download-20180910T173012Z-001\LongScreenshot_+ó+á+í+¿-+á+¬-+í+á-+í+¬-+ñ+¿-+ú+ó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301639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المتطلبات الأساسيه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فتح </a:t>
            </a:r>
            <a:r>
              <a:rPr lang="en-US" dirty="0" smtClean="0"/>
              <a:t>Gmail</a:t>
            </a:r>
            <a:r>
              <a:rPr lang="ar-JO" dirty="0" smtClean="0"/>
              <a:t>حسب المعايير الخاصة بضبط الجودة </a:t>
            </a:r>
          </a:p>
          <a:p>
            <a:r>
              <a:rPr lang="ar-JO" dirty="0" smtClean="0"/>
              <a:t>تنزيل </a:t>
            </a:r>
            <a:r>
              <a:rPr lang="en-US" dirty="0" smtClean="0"/>
              <a:t>Google Drive </a:t>
            </a:r>
            <a:r>
              <a:rPr lang="ar-JO" dirty="0" smtClean="0"/>
              <a:t>على الجهاز</a:t>
            </a:r>
          </a:p>
          <a:p>
            <a:r>
              <a:rPr lang="ar-JO" dirty="0" smtClean="0"/>
              <a:t>تنزيل </a:t>
            </a:r>
            <a:r>
              <a:rPr lang="en-US" dirty="0" smtClean="0"/>
              <a:t>Google Drive </a:t>
            </a:r>
            <a:r>
              <a:rPr lang="ar-JO" dirty="0" smtClean="0"/>
              <a:t>على </a:t>
            </a:r>
            <a:r>
              <a:rPr lang="en-US" dirty="0" smtClean="0"/>
              <a:t>Smart Phone</a:t>
            </a:r>
          </a:p>
          <a:p>
            <a:r>
              <a:rPr lang="ar-JO" dirty="0" smtClean="0"/>
              <a:t>تنزيل برنامج </a:t>
            </a:r>
            <a:r>
              <a:rPr lang="en-US" dirty="0" smtClean="0"/>
              <a:t>Cam Scanner </a:t>
            </a:r>
            <a:r>
              <a:rPr lang="ar-JO" dirty="0" smtClean="0"/>
              <a:t>على </a:t>
            </a:r>
            <a:r>
              <a:rPr lang="en-US" dirty="0" smtClean="0"/>
              <a:t>Smart Phone</a:t>
            </a:r>
            <a:endParaRPr lang="ar-JO" dirty="0" smtClean="0"/>
          </a:p>
          <a:p>
            <a:endParaRPr lang="ar-JO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2357422" y="285728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تنزيل </a:t>
            </a:r>
            <a:r>
              <a:rPr lang="en-US" sz="2800" dirty="0" smtClean="0"/>
              <a:t>Google Drive </a:t>
            </a:r>
            <a:r>
              <a:rPr lang="ar-JO" sz="2800" dirty="0" smtClean="0"/>
              <a:t>على </a:t>
            </a:r>
            <a:r>
              <a:rPr lang="en-US" sz="2800" dirty="0" smtClean="0"/>
              <a:t>Smart Phone ,</a:t>
            </a:r>
          </a:p>
          <a:p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30</a:t>
            </a:fld>
            <a:endParaRPr lang="ar-JO"/>
          </a:p>
        </p:txBody>
      </p:sp>
      <p:sp>
        <p:nvSpPr>
          <p:cNvPr id="10" name="مستطيل 9"/>
          <p:cNvSpPr/>
          <p:nvPr/>
        </p:nvSpPr>
        <p:spPr>
          <a:xfrm>
            <a:off x="5357818" y="2689207"/>
            <a:ext cx="350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من القائمة المنسدلة نقوم باختيار </a:t>
            </a:r>
            <a:r>
              <a:rPr lang="en-US" sz="2800" dirty="0" smtClean="0"/>
              <a:t>Google</a:t>
            </a:r>
          </a:p>
        </p:txBody>
      </p:sp>
      <p:cxnSp>
        <p:nvCxnSpPr>
          <p:cNvPr id="12" name="رابط كسهم مستقيم 11"/>
          <p:cNvCxnSpPr/>
          <p:nvPr/>
        </p:nvCxnSpPr>
        <p:spPr>
          <a:xfrm rot="10800000">
            <a:off x="3357554" y="3214686"/>
            <a:ext cx="17859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C:\Users\BBAYAN S\Desktop\pic\drive-download-20180910T173012Z-001\LongScreenshot_٢٠١٨-٠٩-١٠-١٩-٤٩-٠٢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2357422" y="285728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تنزيل </a:t>
            </a:r>
            <a:r>
              <a:rPr lang="en-US" sz="2800" dirty="0" smtClean="0"/>
              <a:t>Google Drive </a:t>
            </a:r>
            <a:r>
              <a:rPr lang="ar-JO" sz="2800" dirty="0" smtClean="0"/>
              <a:t>على </a:t>
            </a:r>
            <a:r>
              <a:rPr lang="en-US" sz="2800" dirty="0" smtClean="0"/>
              <a:t>Smart Phone ,</a:t>
            </a:r>
          </a:p>
          <a:p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31</a:t>
            </a:fld>
            <a:endParaRPr lang="ar-JO"/>
          </a:p>
        </p:txBody>
      </p:sp>
      <p:sp>
        <p:nvSpPr>
          <p:cNvPr id="10" name="مستطيل 9"/>
          <p:cNvSpPr/>
          <p:nvPr/>
        </p:nvSpPr>
        <p:spPr>
          <a:xfrm>
            <a:off x="5357818" y="2689207"/>
            <a:ext cx="350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قم بإدخال كلمة المرور الخاصة بجهازك</a:t>
            </a:r>
            <a:endParaRPr lang="en-US" sz="2800" dirty="0" smtClean="0"/>
          </a:p>
        </p:txBody>
      </p:sp>
      <p:cxnSp>
        <p:nvCxnSpPr>
          <p:cNvPr id="12" name="رابط كسهم مستقيم 11"/>
          <p:cNvCxnSpPr/>
          <p:nvPr/>
        </p:nvCxnSpPr>
        <p:spPr>
          <a:xfrm rot="10800000">
            <a:off x="4071934" y="3214686"/>
            <a:ext cx="17859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C:\Users\BBAYAN S\Desktop\pic\drive-download-20180910T173012Z-001\LongScreenshot_٢٠١٨-٠٩-١٠-١٩-٤٩-٣٠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307183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2357422" y="285728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تنزيل </a:t>
            </a:r>
            <a:r>
              <a:rPr lang="en-US" sz="2800" dirty="0" smtClean="0"/>
              <a:t>Google Drive </a:t>
            </a:r>
            <a:r>
              <a:rPr lang="ar-JO" sz="2800" dirty="0" smtClean="0"/>
              <a:t>على </a:t>
            </a:r>
            <a:r>
              <a:rPr lang="en-US" sz="2800" dirty="0" smtClean="0"/>
              <a:t>Smart Phone ,</a:t>
            </a:r>
          </a:p>
          <a:p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32</a:t>
            </a:fld>
            <a:endParaRPr lang="ar-JO"/>
          </a:p>
        </p:txBody>
      </p:sp>
      <p:sp>
        <p:nvSpPr>
          <p:cNvPr id="10" name="مستطيل 9"/>
          <p:cNvSpPr/>
          <p:nvPr/>
        </p:nvSpPr>
        <p:spPr>
          <a:xfrm>
            <a:off x="5357818" y="2689207"/>
            <a:ext cx="3500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الآن قم بإدخال الحساب الخاص بك ومن ثم كلمة المرور الخاصة بك</a:t>
            </a:r>
            <a:endParaRPr lang="en-US" sz="2800" dirty="0" smtClean="0"/>
          </a:p>
        </p:txBody>
      </p:sp>
      <p:cxnSp>
        <p:nvCxnSpPr>
          <p:cNvPr id="12" name="رابط كسهم مستقيم 11"/>
          <p:cNvCxnSpPr/>
          <p:nvPr/>
        </p:nvCxnSpPr>
        <p:spPr>
          <a:xfrm rot="10800000">
            <a:off x="4071934" y="3214686"/>
            <a:ext cx="17859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1" name="Picture 3" descr="C:\Users\BBAYAN S\Desktop\pic\drive-download-20180910T173012Z-001\LongScreenshot_+ó+á+í+¿-+á+¬-+í+á-+í+¬-+Ñ+á-+á+Ñ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00108"/>
            <a:ext cx="2928958" cy="5207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2500298" y="500042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عمل مشاركة للصورة من جهاز </a:t>
            </a:r>
            <a:r>
              <a:rPr lang="en-US" sz="2800" dirty="0" smtClean="0"/>
              <a:t>Smart Phone</a:t>
            </a:r>
            <a:endParaRPr lang="ar-JO" sz="2800" dirty="0" smtClean="0"/>
          </a:p>
          <a:p>
            <a:r>
              <a:rPr lang="ar-JO" sz="2800" dirty="0" smtClean="0"/>
              <a:t>على </a:t>
            </a:r>
            <a:r>
              <a:rPr lang="en-US" sz="2800" dirty="0" smtClean="0"/>
              <a:t>Google Drive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33</a:t>
            </a:fld>
            <a:endParaRPr lang="ar-JO"/>
          </a:p>
        </p:txBody>
      </p:sp>
      <p:sp>
        <p:nvSpPr>
          <p:cNvPr id="10" name="مستطيل 9"/>
          <p:cNvSpPr/>
          <p:nvPr/>
        </p:nvSpPr>
        <p:spPr>
          <a:xfrm>
            <a:off x="5429256" y="3643314"/>
            <a:ext cx="350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قم بالنقر على زر مشاركة صورة</a:t>
            </a:r>
            <a:endParaRPr lang="en-US" sz="2800" dirty="0" smtClean="0"/>
          </a:p>
        </p:txBody>
      </p:sp>
      <p:pic>
        <p:nvPicPr>
          <p:cNvPr id="8194" name="Picture 2" descr="C:\Users\BBAYAN S\Desktop\pic\drive-download-20180910T173012Z-001\LongScreenshot_٢٠١٨-٠٩-١٠-٢١-٤٥-١٧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57364"/>
            <a:ext cx="2786082" cy="4525963"/>
          </a:xfrm>
          <a:prstGeom prst="rect">
            <a:avLst/>
          </a:prstGeom>
          <a:noFill/>
        </p:spPr>
      </p:pic>
      <p:cxnSp>
        <p:nvCxnSpPr>
          <p:cNvPr id="12" name="رابط كسهم مستقيم 11"/>
          <p:cNvCxnSpPr/>
          <p:nvPr/>
        </p:nvCxnSpPr>
        <p:spPr>
          <a:xfrm rot="10800000">
            <a:off x="1214414" y="2143116"/>
            <a:ext cx="4500594" cy="1714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2500298" y="500042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عمل مشاركة للصورة من جهاز </a:t>
            </a:r>
            <a:r>
              <a:rPr lang="en-US" sz="2800" dirty="0" smtClean="0"/>
              <a:t>Smart Phone</a:t>
            </a:r>
            <a:endParaRPr lang="ar-JO" sz="2800" dirty="0" smtClean="0"/>
          </a:p>
          <a:p>
            <a:r>
              <a:rPr lang="ar-JO" sz="2800" dirty="0" smtClean="0"/>
              <a:t>على </a:t>
            </a:r>
            <a:r>
              <a:rPr lang="en-US" sz="2800" dirty="0" smtClean="0"/>
              <a:t>Google Drive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34</a:t>
            </a:fld>
            <a:endParaRPr lang="ar-JO"/>
          </a:p>
        </p:txBody>
      </p:sp>
      <p:sp>
        <p:nvSpPr>
          <p:cNvPr id="10" name="مستطيل 9"/>
          <p:cNvSpPr/>
          <p:nvPr/>
        </p:nvSpPr>
        <p:spPr>
          <a:xfrm>
            <a:off x="5357818" y="2214554"/>
            <a:ext cx="350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ثم قم بالنقر على حفظ إلى </a:t>
            </a:r>
            <a:r>
              <a:rPr lang="en-US" sz="2800" dirty="0" smtClean="0"/>
              <a:t>Drive</a:t>
            </a:r>
          </a:p>
        </p:txBody>
      </p:sp>
      <p:pic>
        <p:nvPicPr>
          <p:cNvPr id="9218" name="Picture 2" descr="C:\Users\BBAYAN S\Desktop\pic\drive-download-20180910T173012Z-001\_٢٠١٨٠٩١٠_٢١٤٦٥١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66220"/>
            <a:ext cx="3429024" cy="4974232"/>
          </a:xfrm>
          <a:prstGeom prst="rect">
            <a:avLst/>
          </a:prstGeom>
          <a:noFill/>
        </p:spPr>
      </p:pic>
      <p:cxnSp>
        <p:nvCxnSpPr>
          <p:cNvPr id="12" name="رابط كسهم مستقيم 11"/>
          <p:cNvCxnSpPr/>
          <p:nvPr/>
        </p:nvCxnSpPr>
        <p:spPr>
          <a:xfrm rot="10800000">
            <a:off x="3500430" y="2500306"/>
            <a:ext cx="2214578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المتطلبات ألأساسيه</a:t>
            </a:r>
            <a:endParaRPr lang="ar-JO" dirty="0"/>
          </a:p>
        </p:txBody>
      </p:sp>
      <p:pic>
        <p:nvPicPr>
          <p:cNvPr id="6" name="عنصر نائب للمحتوى 5" descr="IMG_44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3195" y="1739177"/>
            <a:ext cx="2697610" cy="4248008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1785918" y="1214422"/>
            <a:ext cx="65722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JO" sz="2800" dirty="0" smtClean="0"/>
              <a:t>تنزيل برنامج </a:t>
            </a:r>
            <a:r>
              <a:rPr lang="en-US" sz="2800" dirty="0" smtClean="0"/>
              <a:t>Cam Scanner </a:t>
            </a:r>
            <a:r>
              <a:rPr lang="ar-JO" sz="2800" dirty="0" smtClean="0"/>
              <a:t>على </a:t>
            </a:r>
            <a:r>
              <a:rPr lang="en-US" sz="2800" dirty="0" smtClean="0"/>
              <a:t>Smart Phone</a:t>
            </a:r>
            <a:endParaRPr lang="ar-JO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35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المتطلبات الأساسيه</a:t>
            </a:r>
            <a:endParaRPr lang="ar-JO" dirty="0"/>
          </a:p>
        </p:txBody>
      </p:sp>
      <p:pic>
        <p:nvPicPr>
          <p:cNvPr id="6" name="عنصر نائب للمحتوى 5" descr="IMG_443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9709" y="1600200"/>
            <a:ext cx="2544581" cy="4525963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1571604" y="1357298"/>
            <a:ext cx="7143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JO" sz="2800" dirty="0" smtClean="0"/>
              <a:t>تنزيل برنامج </a:t>
            </a:r>
            <a:r>
              <a:rPr lang="en-US" sz="2800" dirty="0" smtClean="0"/>
              <a:t>Cam Scanner </a:t>
            </a:r>
            <a:r>
              <a:rPr lang="ar-JO" sz="2800" dirty="0" smtClean="0"/>
              <a:t>على </a:t>
            </a:r>
            <a:r>
              <a:rPr lang="en-US" sz="2800" dirty="0" smtClean="0"/>
              <a:t>Smart Phone</a:t>
            </a:r>
            <a:endParaRPr lang="ar-JO" sz="2800" dirty="0" smtClean="0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2571736" y="4891784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563854" y="4583602"/>
            <a:ext cx="20002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الأيقونة الخاصة ببرنامج </a:t>
            </a:r>
            <a:r>
              <a:rPr lang="en-US" dirty="0" smtClean="0"/>
              <a:t>Cam Scanner</a:t>
            </a: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36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استخدام الهواتف الذكية لتوثيق النشاطات</a:t>
            </a:r>
            <a:endParaRPr lang="ar-JO" dirty="0"/>
          </a:p>
        </p:txBody>
      </p:sp>
      <p:pic>
        <p:nvPicPr>
          <p:cNvPr id="6" name="عنصر نائب للمحتوى 5" descr="IMG_44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1928802"/>
            <a:ext cx="2698988" cy="3890970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2000232" y="1357298"/>
            <a:ext cx="56436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JO" sz="2800" dirty="0" smtClean="0"/>
              <a:t>استخدام الهواتف الذكية لتوثيق النشاطات 1</a:t>
            </a: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3000364" y="2643182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1142976" y="1857364"/>
            <a:ext cx="221457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قم بالدخول لتطبيق </a:t>
            </a:r>
            <a:r>
              <a:rPr lang="en-US" dirty="0" smtClean="0"/>
              <a:t>Google Drive </a:t>
            </a:r>
            <a:r>
              <a:rPr lang="ar-JO" dirty="0" smtClean="0"/>
              <a:t>على الهاتف </a:t>
            </a: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37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استخدام الهواتف الذكية لتوثيق النشاطات</a:t>
            </a:r>
            <a:endParaRPr lang="ar-JO" dirty="0"/>
          </a:p>
        </p:txBody>
      </p:sp>
      <p:pic>
        <p:nvPicPr>
          <p:cNvPr id="6" name="عنصر نائب للمحتوى 5" descr="IMG_44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9709" y="1600200"/>
            <a:ext cx="2544581" cy="4525963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1785918" y="1500174"/>
            <a:ext cx="678661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JO" sz="2800" dirty="0" smtClean="0"/>
              <a:t>استخدام الهواتف الذكية لتوثيق النشاطات 2</a:t>
            </a: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3071802" y="4679165"/>
            <a:ext cx="12144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1142976" y="4286256"/>
            <a:ext cx="17859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اختار المجلد الخاص بالنشاط</a:t>
            </a:r>
            <a:endParaRPr lang="ar-JO" dirty="0"/>
          </a:p>
        </p:txBody>
      </p:sp>
      <p:cxnSp>
        <p:nvCxnSpPr>
          <p:cNvPr id="12" name="رابط كسهم مستقيم 11"/>
          <p:cNvCxnSpPr/>
          <p:nvPr/>
        </p:nvCxnSpPr>
        <p:spPr>
          <a:xfrm flipH="1">
            <a:off x="5724128" y="5786454"/>
            <a:ext cx="633822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6354435" y="5637507"/>
            <a:ext cx="21431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اضغط على هذه </a:t>
            </a:r>
            <a:r>
              <a:rPr lang="ar-JO" dirty="0" err="1" smtClean="0"/>
              <a:t>الاشاره</a:t>
            </a:r>
            <a:endParaRPr lang="ar-JO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38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/>
          <a:lstStyle/>
          <a:p>
            <a:pPr algn="ctr"/>
            <a:r>
              <a:rPr lang="ar-JO" dirty="0" smtClean="0"/>
              <a:t>استخدام الهواتف الذكية لتوثيق النشاطات</a:t>
            </a:r>
            <a:endParaRPr lang="ar-JO" dirty="0"/>
          </a:p>
        </p:txBody>
      </p:sp>
      <p:pic>
        <p:nvPicPr>
          <p:cNvPr id="6" name="عنصر نائب للمحتوى 5" descr="IMG_443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9709" y="1600200"/>
            <a:ext cx="2544581" cy="4525963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2357422" y="1357298"/>
            <a:ext cx="58579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JO" sz="2800" dirty="0" smtClean="0"/>
              <a:t>استخدام الهواتف الذكية لتوثيق النشاطات 3</a:t>
            </a: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2857488" y="4797152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642910" y="4335487"/>
            <a:ext cx="221457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اختار استخدام الكاميرا, وأكمل العملية حسب التعليمات</a:t>
            </a: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39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المتطلبات الأساسيه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أولا سوف نقوم بإنشاء حساب على </a:t>
            </a:r>
            <a:r>
              <a:rPr lang="en-US" dirty="0" smtClean="0"/>
              <a:t>Gmail </a:t>
            </a:r>
            <a:r>
              <a:rPr lang="ar-JO" dirty="0" smtClean="0"/>
              <a:t>وذلك حسب </a:t>
            </a:r>
            <a:r>
              <a:rPr lang="ar-JO" dirty="0"/>
              <a:t>المعايير الخاصة بضبط الجودة </a:t>
            </a:r>
          </a:p>
          <a:p>
            <a:endParaRPr lang="ar-JO" dirty="0" smtClean="0"/>
          </a:p>
          <a:p>
            <a:endParaRPr lang="ar-JO" dirty="0" smtClean="0"/>
          </a:p>
          <a:p>
            <a:r>
              <a:rPr lang="en-US" u="sng" dirty="0" smtClean="0">
                <a:hlinkClick r:id="rId2"/>
              </a:rPr>
              <a:t>Adm.nas.khdour@gmail.com</a:t>
            </a:r>
            <a:r>
              <a:rPr lang="ar-JO" u="sng" dirty="0" smtClean="0"/>
              <a:t>   </a:t>
            </a:r>
          </a:p>
          <a:p>
            <a:pPr>
              <a:buNone/>
            </a:pPr>
            <a:endParaRPr lang="ar-JO" dirty="0" smtClean="0"/>
          </a:p>
          <a:p>
            <a:pPr>
              <a:buNone/>
            </a:pPr>
            <a:endParaRPr lang="ar-JO" b="1" dirty="0" smtClean="0"/>
          </a:p>
          <a:p>
            <a:pPr>
              <a:buNone/>
            </a:pPr>
            <a:endParaRPr lang="ar-JO" b="1" dirty="0" smtClean="0"/>
          </a:p>
          <a:p>
            <a:pPr>
              <a:buNone/>
            </a:pPr>
            <a:endParaRPr lang="ar-JO" b="1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5580112" y="3222268"/>
            <a:ext cx="936104" cy="783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2123728" y="2852936"/>
            <a:ext cx="17859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أول ثلاثة حروف من اسم الكلية</a:t>
            </a:r>
            <a:endParaRPr lang="ar-JO" dirty="0"/>
          </a:p>
        </p:txBody>
      </p:sp>
      <p:cxnSp>
        <p:nvCxnSpPr>
          <p:cNvPr id="11" name="رابط كسهم مستقيم 10"/>
          <p:cNvCxnSpPr/>
          <p:nvPr/>
        </p:nvCxnSpPr>
        <p:spPr>
          <a:xfrm flipV="1">
            <a:off x="4644008" y="3471191"/>
            <a:ext cx="794" cy="498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4143372" y="2824860"/>
            <a:ext cx="18573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أول ثلاثة حروف من ألاسم ألأول</a:t>
            </a:r>
            <a:endParaRPr lang="ar-JO" dirty="0"/>
          </a:p>
        </p:txBody>
      </p:sp>
      <p:cxnSp>
        <p:nvCxnSpPr>
          <p:cNvPr id="14" name="رابط كسهم مستقيم 13"/>
          <p:cNvCxnSpPr/>
          <p:nvPr/>
        </p:nvCxnSpPr>
        <p:spPr>
          <a:xfrm flipH="1" flipV="1">
            <a:off x="3195330" y="3508418"/>
            <a:ext cx="368558" cy="568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6343672" y="2852936"/>
            <a:ext cx="12858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أسم العائلة</a:t>
            </a:r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63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dirty="0" smtClean="0"/>
              <a:t>استخدام الهواتف الذكية كماسح ضوئي</a:t>
            </a:r>
            <a:endParaRPr lang="ar-JO" dirty="0"/>
          </a:p>
        </p:txBody>
      </p:sp>
      <p:pic>
        <p:nvPicPr>
          <p:cNvPr id="6" name="عنصر نائب للمحتوى 5" descr="IMG_44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3195" y="1631106"/>
            <a:ext cx="2697610" cy="4464150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2987824" y="5827641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683568" y="5541766"/>
            <a:ext cx="25717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ادخل لتطبيق </a:t>
            </a:r>
            <a:r>
              <a:rPr lang="en-US" dirty="0" smtClean="0"/>
              <a:t>Cam Scanner </a:t>
            </a:r>
            <a:r>
              <a:rPr lang="ar-JO" dirty="0" smtClean="0"/>
              <a:t>والتقط صوره للوثيقة</a:t>
            </a: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40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استخدام الهواتف الذكية كماسح ضوئي</a:t>
            </a:r>
            <a:endParaRPr lang="ar-JO" dirty="0"/>
          </a:p>
        </p:txBody>
      </p:sp>
      <p:pic>
        <p:nvPicPr>
          <p:cNvPr id="6" name="عنصر نائب للمحتوى 5" descr="IMG_44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1428736"/>
            <a:ext cx="2698988" cy="4800600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cxnSp>
        <p:nvCxnSpPr>
          <p:cNvPr id="8" name="رابط كسهم مستقيم 7"/>
          <p:cNvCxnSpPr/>
          <p:nvPr/>
        </p:nvCxnSpPr>
        <p:spPr>
          <a:xfrm flipV="1">
            <a:off x="2500298" y="3286124"/>
            <a:ext cx="171451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1214414" y="3286124"/>
            <a:ext cx="164307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سيتم تحديد الوثيقة</a:t>
            </a:r>
            <a:endParaRPr lang="ar-JO" dirty="0"/>
          </a:p>
        </p:txBody>
      </p:sp>
      <p:cxnSp>
        <p:nvCxnSpPr>
          <p:cNvPr id="11" name="رابط كسهم مستقيم 10"/>
          <p:cNvCxnSpPr/>
          <p:nvPr/>
        </p:nvCxnSpPr>
        <p:spPr>
          <a:xfrm rot="10800000" flipV="1">
            <a:off x="6357950" y="5572140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6929454" y="5357826"/>
            <a:ext cx="17145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اختر هذه الإشارة</a:t>
            </a: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41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استخدام الهواتف الذكية كماسح ضوئي</a:t>
            </a:r>
            <a:endParaRPr lang="ar-JO" dirty="0"/>
          </a:p>
        </p:txBody>
      </p:sp>
      <p:pic>
        <p:nvPicPr>
          <p:cNvPr id="6" name="عنصر نائب للمحتوى 5" descr="IMG_443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447800"/>
            <a:ext cx="4176847" cy="4800600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cxnSp>
        <p:nvCxnSpPr>
          <p:cNvPr id="8" name="رابط كسهم مستقيم 7"/>
          <p:cNvCxnSpPr/>
          <p:nvPr/>
        </p:nvCxnSpPr>
        <p:spPr>
          <a:xfrm rot="5400000">
            <a:off x="6357950" y="5357826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7072330" y="4929198"/>
            <a:ext cx="17145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اختر خيار المزيد</a:t>
            </a: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42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استخدام الهواتف الذكية كماسح ضوئي</a:t>
            </a:r>
            <a:endParaRPr lang="ar-JO" dirty="0"/>
          </a:p>
        </p:txBody>
      </p:sp>
      <p:pic>
        <p:nvPicPr>
          <p:cNvPr id="6" name="عنصر نائب للمحتوى 5" descr="IMG_44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9709" y="1600200"/>
            <a:ext cx="2544581" cy="4525963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cxnSp>
        <p:nvCxnSpPr>
          <p:cNvPr id="8" name="رابط كسهم مستقيم 7"/>
          <p:cNvCxnSpPr/>
          <p:nvPr/>
        </p:nvCxnSpPr>
        <p:spPr>
          <a:xfrm rot="10800000" flipV="1">
            <a:off x="5661473" y="2869638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6251151" y="2643182"/>
            <a:ext cx="12858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اختر تحميل</a:t>
            </a: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43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استخدام الهواتف الذكية كماسح ضوئي</a:t>
            </a:r>
            <a:endParaRPr lang="ar-JO" dirty="0"/>
          </a:p>
        </p:txBody>
      </p:sp>
      <p:pic>
        <p:nvPicPr>
          <p:cNvPr id="6" name="عنصر نائب للمحتوى 5" descr="IMG_443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3801" y="1628800"/>
            <a:ext cx="2543160" cy="4525963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2934479" y="3224104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827584" y="2928934"/>
            <a:ext cx="20717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اختر </a:t>
            </a:r>
            <a:r>
              <a:rPr lang="en-US" dirty="0" smtClean="0"/>
              <a:t>Google Drive</a:t>
            </a: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44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استخدام الهواتف الذكية كماسح ضوئي</a:t>
            </a:r>
            <a:endParaRPr lang="ar-JO" dirty="0"/>
          </a:p>
        </p:txBody>
      </p:sp>
      <p:pic>
        <p:nvPicPr>
          <p:cNvPr id="6" name="عنصر نائب للمحتوى 5" descr="IMG_44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9709" y="1556792"/>
            <a:ext cx="2544581" cy="4525963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2843808" y="2688148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1285852" y="2500306"/>
            <a:ext cx="18573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اختر نوع الملف</a:t>
            </a: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45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استخدام الهواتف الذكية كماسح ضوئي</a:t>
            </a:r>
            <a:endParaRPr lang="ar-JO" dirty="0"/>
          </a:p>
        </p:txBody>
      </p:sp>
      <p:pic>
        <p:nvPicPr>
          <p:cNvPr id="6" name="عنصر نائب للمحتوى 5" descr="IMG_44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9709" y="1600200"/>
            <a:ext cx="2544581" cy="4525963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2650963" y="191524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611560" y="1593666"/>
            <a:ext cx="192882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اختر المجلد للتخزين ثم اختر حمل هنا</a:t>
            </a: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46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ar-JO" sz="2800" dirty="0" smtClean="0"/>
              <a:t>إدارة الوقت من خلال تقويم </a:t>
            </a:r>
            <a:r>
              <a:rPr lang="en-US" sz="2800" dirty="0" smtClean="0"/>
              <a:t>Google Cleander</a:t>
            </a:r>
            <a:endParaRPr lang="ar-JO" sz="28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47</a:t>
            </a:fld>
            <a:endParaRPr lang="ar-JO"/>
          </a:p>
        </p:txBody>
      </p:sp>
      <p:pic>
        <p:nvPicPr>
          <p:cNvPr id="8195" name="Picture 3" descr="C:\Users\hiyam\Desktop\صور الدورة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عنوان 1"/>
          <p:cNvSpPr txBox="1">
            <a:spLocks/>
          </p:cNvSpPr>
          <p:nvPr/>
        </p:nvSpPr>
        <p:spPr>
          <a:xfrm>
            <a:off x="467544" y="706686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2800" dirty="0" smtClean="0"/>
              <a:t>من </a:t>
            </a:r>
            <a:r>
              <a:rPr lang="en-US" sz="2800" dirty="0" smtClean="0"/>
              <a:t>Gmail </a:t>
            </a:r>
            <a:r>
              <a:rPr lang="ar-JO" sz="2800" dirty="0" smtClean="0"/>
              <a:t>قم بإختار إشارة التطبيقات ثم قم بإختيار التقويم</a:t>
            </a:r>
            <a:endParaRPr lang="ar-JO" sz="2800" dirty="0"/>
          </a:p>
        </p:txBody>
      </p:sp>
      <p:cxnSp>
        <p:nvCxnSpPr>
          <p:cNvPr id="15" name="رابط كسهم مستقيم 7"/>
          <p:cNvCxnSpPr/>
          <p:nvPr/>
        </p:nvCxnSpPr>
        <p:spPr>
          <a:xfrm flipH="1">
            <a:off x="1259632" y="1915244"/>
            <a:ext cx="1391331" cy="145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كسهم مستقيم 7"/>
          <p:cNvCxnSpPr/>
          <p:nvPr/>
        </p:nvCxnSpPr>
        <p:spPr>
          <a:xfrm flipH="1">
            <a:off x="1604878" y="3068960"/>
            <a:ext cx="1238930" cy="505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4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إضافة تقويم جديد</a:t>
            </a:r>
            <a:endParaRPr lang="ar-JO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0" name="مربع نص 9"/>
          <p:cNvSpPr txBox="1"/>
          <p:nvPr/>
        </p:nvSpPr>
        <p:spPr>
          <a:xfrm>
            <a:off x="7215174" y="3429000"/>
            <a:ext cx="192882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من الشكل المجاور قم بالنقر على إشارة + وهي إضافة تقويم جديد</a:t>
            </a: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48</a:t>
            </a:fld>
            <a:endParaRPr lang="ar-JO"/>
          </a:p>
        </p:txBody>
      </p:sp>
      <p:pic>
        <p:nvPicPr>
          <p:cNvPr id="9218" name="Picture 2" descr="C:\Users\hiyam\Desktop\صور الدورة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2" y="1579253"/>
            <a:ext cx="6570123" cy="46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كسهم مستقيم 7"/>
          <p:cNvCxnSpPr/>
          <p:nvPr/>
        </p:nvCxnSpPr>
        <p:spPr>
          <a:xfrm flipH="1">
            <a:off x="5940152" y="3861048"/>
            <a:ext cx="117530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4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إضافة تقويم جديد</a:t>
            </a:r>
            <a:endParaRPr lang="ar-JO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0" name="مربع نص 9"/>
          <p:cNvSpPr txBox="1"/>
          <p:nvPr/>
        </p:nvSpPr>
        <p:spPr>
          <a:xfrm>
            <a:off x="6948264" y="2492896"/>
            <a:ext cx="192882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2800" dirty="0" smtClean="0">
                <a:solidFill>
                  <a:schemeClr val="tx1"/>
                </a:solidFill>
              </a:rPr>
              <a:t>قم بإدخال الإسم والوصف المناسب للتقويم ثم إضغط إنشاء تقويم</a:t>
            </a:r>
            <a:endParaRPr lang="ar-JO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49</a:t>
            </a:fld>
            <a:endParaRPr lang="ar-JO"/>
          </a:p>
        </p:txBody>
      </p:sp>
      <p:pic>
        <p:nvPicPr>
          <p:cNvPr id="10242" name="Picture 2" descr="C:\Users\hiyam\Desktop\صور الدورة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5" y="2090440"/>
            <a:ext cx="60960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رابط كسهم مستقيم 7"/>
          <p:cNvCxnSpPr/>
          <p:nvPr/>
        </p:nvCxnSpPr>
        <p:spPr>
          <a:xfrm flipH="1">
            <a:off x="1236452" y="4509120"/>
            <a:ext cx="686394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4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كيفية إنشاء حساب على </a:t>
            </a:r>
            <a:r>
              <a:rPr lang="en-US" dirty="0" smtClean="0"/>
              <a:t>Gmail</a:t>
            </a:r>
            <a:endParaRPr lang="ar-JO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</a:t>
            </a:fld>
            <a:endParaRPr lang="ar-JO"/>
          </a:p>
        </p:txBody>
      </p:sp>
      <p:pic>
        <p:nvPicPr>
          <p:cNvPr id="1026" name="Picture 2" descr="C:\Users\hiyam\Desktop\صور الدورة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0240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4572000" y="4221088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2800" dirty="0" smtClean="0"/>
              <a:t>قم بإختيار </a:t>
            </a:r>
            <a:r>
              <a:rPr lang="en-US" sz="2800" dirty="0" smtClean="0"/>
              <a:t>Create account</a:t>
            </a:r>
            <a:endParaRPr lang="ar-JO" sz="2800" dirty="0"/>
          </a:p>
        </p:txBody>
      </p:sp>
      <p:cxnSp>
        <p:nvCxnSpPr>
          <p:cNvPr id="8" name="رابط كسهم مستقيم 11"/>
          <p:cNvCxnSpPr/>
          <p:nvPr/>
        </p:nvCxnSpPr>
        <p:spPr>
          <a:xfrm flipH="1">
            <a:off x="1907704" y="5157192"/>
            <a:ext cx="36724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7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مشاركة التقويم </a:t>
            </a:r>
            <a:endParaRPr lang="ar-JO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0" name="مربع نص 9"/>
          <p:cNvSpPr txBox="1"/>
          <p:nvPr/>
        </p:nvSpPr>
        <p:spPr>
          <a:xfrm>
            <a:off x="6948264" y="1916832"/>
            <a:ext cx="1928826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2800" dirty="0" smtClean="0">
                <a:solidFill>
                  <a:schemeClr val="tx1"/>
                </a:solidFill>
              </a:rPr>
              <a:t>من الشكل المجاور يمكنك من مشاركة التقويم مع مجموعة من الأشخاص بواسطة إدخال البريد الالكتروني الخاص بهم </a:t>
            </a:r>
            <a:endParaRPr lang="ar-JO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50</a:t>
            </a:fld>
            <a:endParaRPr lang="ar-JO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2255"/>
            <a:ext cx="6076950" cy="316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رابط كسهم مستقيم 7"/>
          <p:cNvCxnSpPr/>
          <p:nvPr/>
        </p:nvCxnSpPr>
        <p:spPr>
          <a:xfrm flipH="1" flipV="1">
            <a:off x="5796136" y="3933056"/>
            <a:ext cx="1728192" cy="2232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6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مشاركة التقويم </a:t>
            </a:r>
            <a:endParaRPr lang="ar-JO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0" name="مربع نص 9"/>
          <p:cNvSpPr txBox="1"/>
          <p:nvPr/>
        </p:nvSpPr>
        <p:spPr>
          <a:xfrm>
            <a:off x="6948264" y="1916832"/>
            <a:ext cx="1928826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2800" dirty="0" smtClean="0">
                <a:solidFill>
                  <a:schemeClr val="tx1"/>
                </a:solidFill>
              </a:rPr>
              <a:t>من الشكل المجاور قم بإدخال البريد الإلكتروني للأشخاص وإختيار الصلاحيات المناسبة</a:t>
            </a:r>
            <a:endParaRPr lang="ar-JO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51</a:t>
            </a:fld>
            <a:endParaRPr lang="ar-JO"/>
          </a:p>
        </p:txBody>
      </p:sp>
      <p:pic>
        <p:nvPicPr>
          <p:cNvPr id="12290" name="Picture 2" descr="C:\Users\hiyam\Desktop\صور الدورة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53481"/>
            <a:ext cx="47529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رابط كسهم مستقيم 7"/>
          <p:cNvCxnSpPr/>
          <p:nvPr/>
        </p:nvCxnSpPr>
        <p:spPr>
          <a:xfrm flipH="1">
            <a:off x="5004048" y="3501008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كسهم مستقيم 7"/>
          <p:cNvCxnSpPr/>
          <p:nvPr/>
        </p:nvCxnSpPr>
        <p:spPr>
          <a:xfrm flipH="1">
            <a:off x="5156448" y="4797152"/>
            <a:ext cx="23678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3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إضافة الأحداث إلى التقويم</a:t>
            </a:r>
            <a:endParaRPr lang="ar-JO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0" name="مربع نص 9"/>
          <p:cNvSpPr txBox="1"/>
          <p:nvPr/>
        </p:nvSpPr>
        <p:spPr>
          <a:xfrm>
            <a:off x="7308304" y="3672606"/>
            <a:ext cx="165618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2800" dirty="0" smtClean="0">
                <a:solidFill>
                  <a:schemeClr val="tx1"/>
                </a:solidFill>
              </a:rPr>
              <a:t>قم بإختيار اليوم الخاص بالحدث </a:t>
            </a:r>
            <a:endParaRPr lang="ar-JO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52</a:t>
            </a:fld>
            <a:endParaRPr lang="ar-JO"/>
          </a:p>
        </p:txBody>
      </p:sp>
      <p:pic>
        <p:nvPicPr>
          <p:cNvPr id="13314" name="Picture 2" descr="C:\Users\hiyam\Desktop\صور الدورة\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" y="1556792"/>
            <a:ext cx="69434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رابط كسهم مستقيم 7"/>
          <p:cNvCxnSpPr/>
          <p:nvPr/>
        </p:nvCxnSpPr>
        <p:spPr>
          <a:xfrm flipH="1">
            <a:off x="4499992" y="4365104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إضافة الأحداث إلى التقويم</a:t>
            </a:r>
            <a:endParaRPr lang="ar-JO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0" name="مربع نص 9"/>
          <p:cNvSpPr txBox="1"/>
          <p:nvPr/>
        </p:nvSpPr>
        <p:spPr>
          <a:xfrm>
            <a:off x="6372200" y="3429000"/>
            <a:ext cx="165618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2800" dirty="0" smtClean="0">
                <a:solidFill>
                  <a:schemeClr val="tx1"/>
                </a:solidFill>
              </a:rPr>
              <a:t>من الشكل المجاور إختر بداية ونهاية الحدث باليوم والساعة</a:t>
            </a:r>
            <a:endParaRPr lang="ar-JO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53</a:t>
            </a:fld>
            <a:endParaRPr lang="ar-JO"/>
          </a:p>
        </p:txBody>
      </p:sp>
      <p:pic>
        <p:nvPicPr>
          <p:cNvPr id="14338" name="Picture 2" descr="C:\Users\hiyam\Desktop\صور الدورة\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4752528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رابط كسهم مستقيم 7"/>
          <p:cNvCxnSpPr/>
          <p:nvPr/>
        </p:nvCxnSpPr>
        <p:spPr>
          <a:xfrm flipH="1">
            <a:off x="5004048" y="357301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إضافة الأحداث إلى التقويم</a:t>
            </a:r>
            <a:endParaRPr lang="ar-JO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0" name="مربع نص 9"/>
          <p:cNvSpPr txBox="1"/>
          <p:nvPr/>
        </p:nvSpPr>
        <p:spPr>
          <a:xfrm>
            <a:off x="611560" y="1124744"/>
            <a:ext cx="79928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2800" dirty="0" smtClean="0">
                <a:solidFill>
                  <a:schemeClr val="tx1"/>
                </a:solidFill>
              </a:rPr>
              <a:t>من الشكل المجاور تستطيع إضافة موقع الحدث والتفاصيل وإرفاق ملف وتفعيل الإشعارات</a:t>
            </a:r>
            <a:endParaRPr lang="ar-JO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54</a:t>
            </a:fld>
            <a:endParaRPr lang="ar-JO"/>
          </a:p>
        </p:txBody>
      </p:sp>
      <p:cxnSp>
        <p:nvCxnSpPr>
          <p:cNvPr id="9" name="رابط كسهم مستقيم 7"/>
          <p:cNvCxnSpPr/>
          <p:nvPr/>
        </p:nvCxnSpPr>
        <p:spPr>
          <a:xfrm flipH="1">
            <a:off x="5004048" y="357301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362" name="Picture 2" descr="C:\Users\hiyam\Desktop\صور الدورة\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إضافة الاشعارات إلى التقويم</a:t>
            </a:r>
            <a:endParaRPr lang="ar-JO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10" name="مربع نص 9"/>
          <p:cNvSpPr txBox="1"/>
          <p:nvPr/>
        </p:nvSpPr>
        <p:spPr>
          <a:xfrm>
            <a:off x="7020272" y="2420888"/>
            <a:ext cx="1656184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2800" dirty="0" smtClean="0">
                <a:solidFill>
                  <a:schemeClr val="tx1"/>
                </a:solidFill>
              </a:rPr>
              <a:t>من الشكل المجاور اختر الاشعارات المناسبة</a:t>
            </a:r>
            <a:endParaRPr lang="ar-JO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55</a:t>
            </a:fld>
            <a:endParaRPr lang="ar-J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8809"/>
            <a:ext cx="59046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5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Calendar </a:t>
            </a:r>
            <a:r>
              <a:rPr lang="ar-SY" dirty="0" smtClean="0"/>
              <a:t>الخاص بالأجهزة الذكية</a:t>
            </a:r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56</a:t>
            </a:fld>
            <a:endParaRPr lang="ar-J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254993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707904" y="1844824"/>
            <a:ext cx="5184576" cy="388843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ar-SY" dirty="0" smtClean="0"/>
              <a:t>اذهب إلى </a:t>
            </a:r>
            <a:r>
              <a:rPr lang="en-GB" dirty="0"/>
              <a:t>App store</a:t>
            </a:r>
            <a:endParaRPr lang="ar-JO" dirty="0"/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ar-SY" dirty="0" smtClean="0"/>
              <a:t>أو </a:t>
            </a:r>
            <a:r>
              <a:rPr lang="en-GB" dirty="0" smtClean="0"/>
              <a:t>play store</a:t>
            </a:r>
            <a:endParaRPr lang="en-GB" dirty="0"/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ar-SY" dirty="0" smtClean="0"/>
              <a:t>ثم من أداة البحث قم بكتابة </a:t>
            </a:r>
            <a:r>
              <a:rPr lang="en-GB" dirty="0" smtClean="0"/>
              <a:t>google Calendar</a:t>
            </a:r>
          </a:p>
          <a:p>
            <a:pPr algn="r"/>
            <a:endParaRPr lang="en-GB" dirty="0" smtClean="0"/>
          </a:p>
          <a:p>
            <a:pPr algn="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532423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إعدادات </a:t>
            </a:r>
            <a:r>
              <a:rPr lang="en-GB" dirty="0"/>
              <a:t>Google Calendar </a:t>
            </a:r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57</a:t>
            </a:fld>
            <a:endParaRPr lang="ar-JO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07904" y="1412776"/>
            <a:ext cx="5184576" cy="43204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JO" dirty="0" smtClean="0"/>
              <a:t>قم بالنقر على القائمة المنسدلة </a:t>
            </a:r>
            <a:endParaRPr lang="en-GB" dirty="0" smtClean="0"/>
          </a:p>
          <a:p>
            <a:pPr algn="r"/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3496"/>
            <a:ext cx="2880774" cy="50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رابط كسهم مستقيم 7"/>
          <p:cNvCxnSpPr/>
          <p:nvPr/>
        </p:nvCxnSpPr>
        <p:spPr>
          <a:xfrm flipH="1" flipV="1">
            <a:off x="899592" y="1628800"/>
            <a:ext cx="432048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4569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إعدادات </a:t>
            </a:r>
            <a:r>
              <a:rPr lang="en-GB" dirty="0"/>
              <a:t>Google Calendar </a:t>
            </a:r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58</a:t>
            </a:fld>
            <a:endParaRPr lang="ar-JO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07904" y="1412776"/>
            <a:ext cx="5184576" cy="43204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JO" dirty="0" smtClean="0"/>
              <a:t>الان قم بإختيار التقويمات التي تريد إظهارها</a:t>
            </a:r>
            <a:endParaRPr lang="en-GB" dirty="0" smtClean="0"/>
          </a:p>
          <a:p>
            <a:pPr algn="r"/>
            <a:endParaRPr lang="en-GB" dirty="0" smtClean="0"/>
          </a:p>
        </p:txBody>
      </p:sp>
      <p:pic>
        <p:nvPicPr>
          <p:cNvPr id="1026" name="Picture 2" descr="F:\الصور\تفعيل التقويمات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2933387" cy="52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رابط كسهم مستقيم 7"/>
          <p:cNvCxnSpPr/>
          <p:nvPr/>
        </p:nvCxnSpPr>
        <p:spPr>
          <a:xfrm flipH="1" flipV="1">
            <a:off x="899592" y="1628800"/>
            <a:ext cx="432048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8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إعدادات </a:t>
            </a:r>
            <a:r>
              <a:rPr lang="en-GB" dirty="0"/>
              <a:t>Google Calendar </a:t>
            </a:r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59</a:t>
            </a:fld>
            <a:endParaRPr lang="ar-JO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07904" y="1628800"/>
            <a:ext cx="2016224" cy="458702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JO" sz="3500" dirty="0" smtClean="0"/>
              <a:t>لإضافةحدث قم بالنقر على إشاة + ثم قم بالضغط على </a:t>
            </a:r>
            <a:r>
              <a:rPr lang="en-US" sz="3500" dirty="0" smtClean="0"/>
              <a:t>Event</a:t>
            </a:r>
            <a:endParaRPr lang="en-GB" sz="3500" dirty="0" smtClean="0"/>
          </a:p>
          <a:p>
            <a:pPr algn="r"/>
            <a:endParaRPr lang="en-GB" dirty="0" smtClean="0"/>
          </a:p>
        </p:txBody>
      </p:sp>
      <p:pic>
        <p:nvPicPr>
          <p:cNvPr id="2050" name="Picture 2" descr="F:\الصور\اضافة حدث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1"/>
            <a:ext cx="2535238" cy="45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880774" cy="50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رابط كسهم مستقيم 7"/>
          <p:cNvCxnSpPr/>
          <p:nvPr/>
        </p:nvCxnSpPr>
        <p:spPr>
          <a:xfrm flipH="1">
            <a:off x="3203848" y="4725144"/>
            <a:ext cx="792088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7"/>
          <p:cNvCxnSpPr/>
          <p:nvPr/>
        </p:nvCxnSpPr>
        <p:spPr>
          <a:xfrm>
            <a:off x="5724128" y="4725144"/>
            <a:ext cx="2016224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2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ctr"/>
            <a:r>
              <a:rPr lang="ar-JO" dirty="0" smtClean="0"/>
              <a:t>كيفية إنشاء حساب على </a:t>
            </a:r>
            <a:r>
              <a:rPr lang="en-US" dirty="0" smtClean="0"/>
              <a:t>Gmail</a:t>
            </a:r>
            <a:endParaRPr lang="ar-JO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6</a:t>
            </a:fld>
            <a:endParaRPr lang="ar-JO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580112" y="1340768"/>
            <a:ext cx="3203848" cy="417646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3200" dirty="0" smtClean="0"/>
              <a:t>قم بتعبئة النموذج  كما هو موضح في الشكل المجاور بحيث يكون الاسم الاول والاخير باللغة العربية</a:t>
            </a:r>
            <a:endParaRPr lang="ar-JO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7525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إعدادات </a:t>
            </a:r>
            <a:r>
              <a:rPr lang="en-GB" dirty="0"/>
              <a:t>Google Calendar </a:t>
            </a:r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60</a:t>
            </a:fld>
            <a:endParaRPr lang="ar-JO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07904" y="1412776"/>
            <a:ext cx="5184576" cy="43204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JO" dirty="0" smtClean="0"/>
              <a:t>قم بإدخال المعلومات الخاصة بالحدث</a:t>
            </a:r>
            <a:endParaRPr lang="en-GB" dirty="0" smtClean="0"/>
          </a:p>
          <a:p>
            <a:pPr algn="r"/>
            <a:endParaRPr lang="en-GB" dirty="0" smtClean="0"/>
          </a:p>
        </p:txBody>
      </p:sp>
      <p:pic>
        <p:nvPicPr>
          <p:cNvPr id="3" name="Picture 2" descr="F:\الصور\اضافه حدث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4014"/>
            <a:ext cx="2945439" cy="52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6841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إعدادات </a:t>
            </a:r>
            <a:r>
              <a:rPr lang="en-GB" dirty="0"/>
              <a:t>Google Calendar </a:t>
            </a:r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5776" y="6414789"/>
            <a:ext cx="2895600" cy="365125"/>
          </a:xfrm>
        </p:spPr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61</a:t>
            </a:fld>
            <a:endParaRPr lang="ar-JO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07904" y="1412776"/>
            <a:ext cx="5184576" cy="43204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JO" sz="3600" dirty="0" smtClean="0"/>
              <a:t>لتعديل الإعدادات الخاصة بالتقويم أو إضافة حساب جديد قم بالنقر على </a:t>
            </a:r>
            <a:r>
              <a:rPr lang="en-US" sz="3600" dirty="0" smtClean="0"/>
              <a:t>setting</a:t>
            </a:r>
            <a:endParaRPr lang="en-GB" sz="3600" dirty="0" smtClean="0"/>
          </a:p>
          <a:p>
            <a:pPr algn="r"/>
            <a:endParaRPr lang="en-GB" sz="3600" dirty="0" smtClean="0"/>
          </a:p>
        </p:txBody>
      </p:sp>
      <p:pic>
        <p:nvPicPr>
          <p:cNvPr id="4098" name="Picture 2" descr="F:\الصور\الاعدادات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8066"/>
            <a:ext cx="3456384" cy="537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رابط كسهم مستقيم 7"/>
          <p:cNvCxnSpPr/>
          <p:nvPr/>
        </p:nvCxnSpPr>
        <p:spPr>
          <a:xfrm flipH="1">
            <a:off x="1691680" y="3907709"/>
            <a:ext cx="5040560" cy="745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159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إعدادات </a:t>
            </a:r>
            <a:r>
              <a:rPr lang="en-GB" dirty="0"/>
              <a:t>Google Calendar </a:t>
            </a:r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5776" y="6414789"/>
            <a:ext cx="2895600" cy="365125"/>
          </a:xfrm>
        </p:spPr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62</a:t>
            </a:fld>
            <a:endParaRPr lang="ar-JO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07904" y="1412776"/>
            <a:ext cx="5184576" cy="43204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JO" sz="3600" dirty="0" smtClean="0"/>
              <a:t>الان قم بإختيار التقويم الذي تريد وقم بتعديل الاعددات التي ترغب بها</a:t>
            </a:r>
            <a:endParaRPr lang="en-GB" sz="3600" dirty="0" smtClean="0"/>
          </a:p>
          <a:p>
            <a:pPr algn="r"/>
            <a:endParaRPr lang="en-GB" sz="3600" dirty="0" smtClean="0"/>
          </a:p>
        </p:txBody>
      </p:sp>
      <p:pic>
        <p:nvPicPr>
          <p:cNvPr id="5122" name="Picture 2" descr="F:\الصور\تعديل اعدادات التقوي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0" y="1268760"/>
            <a:ext cx="3168352" cy="50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رابط كسهم مستقيم 7"/>
          <p:cNvCxnSpPr/>
          <p:nvPr/>
        </p:nvCxnSpPr>
        <p:spPr>
          <a:xfrm flipH="1" flipV="1">
            <a:off x="1259632" y="2132857"/>
            <a:ext cx="2952328" cy="1224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537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إعدادات </a:t>
            </a:r>
            <a:r>
              <a:rPr lang="en-GB" dirty="0"/>
              <a:t>Google Calendar </a:t>
            </a:r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5776" y="6414789"/>
            <a:ext cx="2895600" cy="365125"/>
          </a:xfrm>
        </p:spPr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63</a:t>
            </a:fld>
            <a:endParaRPr lang="ar-JO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07904" y="1412776"/>
            <a:ext cx="5184576" cy="43204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JO" sz="3600" dirty="0" smtClean="0"/>
              <a:t>الان قم بالنقر على </a:t>
            </a:r>
            <a:r>
              <a:rPr lang="en-US" sz="3600" dirty="0" smtClean="0"/>
              <a:t>Manage accounts</a:t>
            </a:r>
            <a:endParaRPr lang="en-GB" sz="3600" dirty="0" smtClean="0"/>
          </a:p>
          <a:p>
            <a:pPr algn="r"/>
            <a:endParaRPr lang="en-GB" sz="3600" dirty="0" smtClean="0"/>
          </a:p>
        </p:txBody>
      </p:sp>
      <p:pic>
        <p:nvPicPr>
          <p:cNvPr id="6146" name="Picture 2" descr="F:\الصور\اضافة حساب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786654" cy="495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رابط كسهم مستقيم 7"/>
          <p:cNvCxnSpPr/>
          <p:nvPr/>
        </p:nvCxnSpPr>
        <p:spPr>
          <a:xfrm flipH="1">
            <a:off x="1475656" y="3356993"/>
            <a:ext cx="2736304" cy="2160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2495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إعدادات </a:t>
            </a:r>
            <a:r>
              <a:rPr lang="en-GB" dirty="0"/>
              <a:t>Google Calendar </a:t>
            </a:r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5776" y="6414789"/>
            <a:ext cx="2895600" cy="365125"/>
          </a:xfrm>
        </p:spPr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64</a:t>
            </a:fld>
            <a:endParaRPr lang="ar-JO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07904" y="1412776"/>
            <a:ext cx="5184576" cy="43204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JO" sz="3600" dirty="0" smtClean="0"/>
              <a:t>الان قم بالنقر على خيار ِ</a:t>
            </a:r>
            <a:r>
              <a:rPr lang="en-US" sz="3600" dirty="0" smtClean="0"/>
              <a:t>Add another account</a:t>
            </a:r>
            <a:endParaRPr lang="en-GB" sz="3600" dirty="0"/>
          </a:p>
          <a:p>
            <a:pPr algn="r"/>
            <a:endParaRPr lang="en-GB" sz="3600" dirty="0" smtClean="0"/>
          </a:p>
        </p:txBody>
      </p:sp>
      <p:pic>
        <p:nvPicPr>
          <p:cNvPr id="7170" name="Picture 2" descr="F:\الصور\اضافة حساب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07680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رابط كسهم مستقيم 7"/>
          <p:cNvCxnSpPr/>
          <p:nvPr/>
        </p:nvCxnSpPr>
        <p:spPr>
          <a:xfrm flipH="1">
            <a:off x="2365986" y="3284984"/>
            <a:ext cx="227802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3031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إعدادات </a:t>
            </a:r>
            <a:r>
              <a:rPr lang="en-GB" dirty="0"/>
              <a:t>Google Calendar </a:t>
            </a:r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5776" y="6414789"/>
            <a:ext cx="2895600" cy="365125"/>
          </a:xfrm>
        </p:spPr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65</a:t>
            </a:fld>
            <a:endParaRPr lang="ar-JO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07904" y="1412776"/>
            <a:ext cx="5184576" cy="43204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JO" sz="3600" dirty="0" smtClean="0"/>
              <a:t>الان قم بإدخال الايميل الخاص بك</a:t>
            </a:r>
            <a:endParaRPr lang="en-GB" sz="3600" dirty="0"/>
          </a:p>
          <a:p>
            <a:pPr algn="r"/>
            <a:endParaRPr lang="en-GB" sz="3600" dirty="0" smtClean="0"/>
          </a:p>
        </p:txBody>
      </p:sp>
      <p:pic>
        <p:nvPicPr>
          <p:cNvPr id="8194" name="Picture 2" descr="F:\الصور\اضافة حساب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33" y="1268760"/>
            <a:ext cx="3240360" cy="52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رابط كسهم مستقيم 7"/>
          <p:cNvCxnSpPr/>
          <p:nvPr/>
        </p:nvCxnSpPr>
        <p:spPr>
          <a:xfrm flipH="1">
            <a:off x="1891714" y="3429000"/>
            <a:ext cx="21762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2016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" name="عنصر نائب للمحتوى 5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7957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66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المتطلبات الأساسيه</a:t>
            </a:r>
            <a:endParaRPr lang="ar-J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02606"/>
            <a:ext cx="7499350" cy="403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7358082" y="271462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6215074" y="2500306"/>
            <a:ext cx="11430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اضغط هنا</a:t>
            </a:r>
            <a:endParaRPr lang="ar-JO" dirty="0"/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6500826" y="435769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4786314" y="4143380"/>
            <a:ext cx="16430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اختار </a:t>
            </a:r>
            <a:r>
              <a:rPr lang="en-US" dirty="0" smtClean="0"/>
              <a:t>Drive</a:t>
            </a:r>
            <a:endParaRPr lang="ar-JO" dirty="0"/>
          </a:p>
        </p:txBody>
      </p:sp>
      <p:sp>
        <p:nvSpPr>
          <p:cNvPr id="13" name="مستطيل 12"/>
          <p:cNvSpPr/>
          <p:nvPr/>
        </p:nvSpPr>
        <p:spPr>
          <a:xfrm>
            <a:off x="2857488" y="1571612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 smtClean="0"/>
              <a:t>تنزيل </a:t>
            </a:r>
            <a:r>
              <a:rPr lang="en-US" sz="2800" dirty="0" smtClean="0"/>
              <a:t>Google Drive </a:t>
            </a:r>
            <a:r>
              <a:rPr lang="ar-JO" sz="2800" dirty="0" smtClean="0"/>
              <a:t>على الجهاز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7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المتطلبات ألأساسيه</a:t>
            </a:r>
            <a:endParaRPr lang="ar-JO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3203848" y="285293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2357422" y="1196752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200" dirty="0" smtClean="0"/>
              <a:t>تنزيل </a:t>
            </a:r>
            <a:r>
              <a:rPr lang="en-US" sz="3200" dirty="0" smtClean="0"/>
              <a:t>Google Drive </a:t>
            </a:r>
            <a:r>
              <a:rPr lang="ar-JO" sz="3200" dirty="0" smtClean="0"/>
              <a:t>على الجهاز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785786" y="1423229"/>
            <a:ext cx="15716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اضغط هنا</a:t>
            </a:r>
            <a:endParaRPr lang="ar-J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8</a:t>
            </a:fld>
            <a:endParaRPr lang="ar-JO"/>
          </a:p>
        </p:txBody>
      </p:sp>
      <p:pic>
        <p:nvPicPr>
          <p:cNvPr id="3074" name="Picture 2" descr="C:\Users\hiyam\Desktop\صور الدورة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1" y="1916832"/>
            <a:ext cx="804615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رابط كسهم مستقيم 11"/>
          <p:cNvCxnSpPr/>
          <p:nvPr/>
        </p:nvCxnSpPr>
        <p:spPr>
          <a:xfrm flipH="1">
            <a:off x="1331640" y="1792561"/>
            <a:ext cx="464364" cy="484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3851920" y="2350621"/>
            <a:ext cx="27146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 smtClean="0"/>
              <a:t>قم بالنقر على إختيار الحصول على الاحتفاظ بنسخة احتياطية</a:t>
            </a:r>
            <a:endParaRPr lang="ar-JO" dirty="0"/>
          </a:p>
        </p:txBody>
      </p:sp>
      <p:cxnSp>
        <p:nvCxnSpPr>
          <p:cNvPr id="15" name="رابط كسهم مستقيم 11"/>
          <p:cNvCxnSpPr/>
          <p:nvPr/>
        </p:nvCxnSpPr>
        <p:spPr>
          <a:xfrm flipV="1">
            <a:off x="3282696" y="2780928"/>
            <a:ext cx="10732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المتطلبات الأساسيه</a:t>
            </a:r>
            <a:endParaRPr lang="ar-JO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جامعة فيلادلفيا  عمادة التطوير والتعلم عن بعد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0DD-ABDF-4802-912F-B27905300661}" type="slidenum">
              <a:rPr lang="ar-JO" smtClean="0"/>
              <a:pPr/>
              <a:t>9</a:t>
            </a:fld>
            <a:endParaRPr lang="ar-JO"/>
          </a:p>
        </p:txBody>
      </p:sp>
      <p:pic>
        <p:nvPicPr>
          <p:cNvPr id="4098" name="Picture 2" descr="C:\Users\hiyam\Desktop\صور الدورة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756219"/>
            <a:ext cx="8229600" cy="383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3347864" y="4726885"/>
            <a:ext cx="228601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JO" dirty="0" smtClean="0">
                <a:solidFill>
                  <a:schemeClr val="bg2"/>
                </a:solidFill>
              </a:rPr>
              <a:t>قم بإختيار </a:t>
            </a:r>
            <a:r>
              <a:rPr lang="en-US" dirty="0" smtClean="0">
                <a:solidFill>
                  <a:schemeClr val="bg2"/>
                </a:solidFill>
              </a:rPr>
              <a:t>Backup and Sync </a:t>
            </a:r>
            <a:r>
              <a:rPr lang="ar-JO" dirty="0" smtClean="0">
                <a:solidFill>
                  <a:schemeClr val="bg2"/>
                </a:solidFill>
              </a:rPr>
              <a:t>ثم النقر على خيار </a:t>
            </a:r>
            <a:r>
              <a:rPr lang="en-US" dirty="0" smtClean="0">
                <a:solidFill>
                  <a:schemeClr val="bg2"/>
                </a:solidFill>
              </a:rPr>
              <a:t>Download</a:t>
            </a:r>
            <a:endParaRPr lang="ar-JO" dirty="0">
              <a:solidFill>
                <a:schemeClr val="bg2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flipV="1">
            <a:off x="2339752" y="5050050"/>
            <a:ext cx="864096" cy="1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1542</Words>
  <Application>Microsoft Office PowerPoint</Application>
  <PresentationFormat>On-screen Show (4:3)</PresentationFormat>
  <Paragraphs>315</Paragraphs>
  <Slides>66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دوره أعضاء هيئه التدريس لإستخدام Google drive  &amp; Google cleander  </vt:lpstr>
      <vt:lpstr>المحتويات </vt:lpstr>
      <vt:lpstr>المتطلبات الأساسيه</vt:lpstr>
      <vt:lpstr>المتطلبات الأساسيه</vt:lpstr>
      <vt:lpstr>كيفية إنشاء حساب على Gmail</vt:lpstr>
      <vt:lpstr>كيفية إنشاء حساب على Gmail</vt:lpstr>
      <vt:lpstr>المتطلبات الأساسيه</vt:lpstr>
      <vt:lpstr>المتطلبات ألأساسيه</vt:lpstr>
      <vt:lpstr>المتطلبات الأساسيه</vt:lpstr>
      <vt:lpstr>المتطلبات الأساسيه</vt:lpstr>
      <vt:lpstr>PowerPoint Presentation</vt:lpstr>
      <vt:lpstr>PowerPoint Presentation</vt:lpstr>
      <vt:lpstr>المتطلبات الأساسيه</vt:lpstr>
      <vt:lpstr>التعامل مع Drive off line</vt:lpstr>
      <vt:lpstr>عمليات المشاركه </vt:lpstr>
      <vt:lpstr>عمل مشاركه لأي ملف او مجلد</vt:lpstr>
      <vt:lpstr>عمل مشاركه لأي ملف او مجلد</vt:lpstr>
      <vt:lpstr>عمل مشاركه لأي ملف او مجلد</vt:lpstr>
      <vt:lpstr>عمل مشاركه لأي ملف او مجلد</vt:lpstr>
      <vt:lpstr>قبول عمليات المشاركه من اي طرف اخر</vt:lpstr>
      <vt:lpstr>قبول عمليات المشاركه من اي طرف اخر</vt:lpstr>
      <vt:lpstr>قبول عمليات المشاركه من اي طرف اخر</vt:lpstr>
      <vt:lpstr>المتطلبات ألأساسيه</vt:lpstr>
      <vt:lpstr>المتطلبات الأساسيه</vt:lpstr>
      <vt:lpstr>المتطلبات الأساسيه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المتطلبات ألأساسيه</vt:lpstr>
      <vt:lpstr>المتطلبات الأساسيه</vt:lpstr>
      <vt:lpstr>استخدام الهواتف الذكية لتوثيق النشاطات</vt:lpstr>
      <vt:lpstr>استخدام الهواتف الذكية لتوثيق النشاطات</vt:lpstr>
      <vt:lpstr>استخدام الهواتف الذكية لتوثيق النشاطات</vt:lpstr>
      <vt:lpstr>استخدام الهواتف الذكية كماسح ضوئي</vt:lpstr>
      <vt:lpstr>استخدام الهواتف الذكية كماسح ضوئي</vt:lpstr>
      <vt:lpstr>استخدام الهواتف الذكية كماسح ضوئي</vt:lpstr>
      <vt:lpstr>استخدام الهواتف الذكية كماسح ضوئي</vt:lpstr>
      <vt:lpstr>استخدام الهواتف الذكية كماسح ضوئي</vt:lpstr>
      <vt:lpstr>استخدام الهواتف الذكية كماسح ضوئي</vt:lpstr>
      <vt:lpstr>استخدام الهواتف الذكية كماسح ضوئي</vt:lpstr>
      <vt:lpstr>إدارة الوقت من خلال تقويم Google Cleander</vt:lpstr>
      <vt:lpstr>إضافة تقويم جديد</vt:lpstr>
      <vt:lpstr>إضافة تقويم جديد</vt:lpstr>
      <vt:lpstr>مشاركة التقويم </vt:lpstr>
      <vt:lpstr>مشاركة التقويم </vt:lpstr>
      <vt:lpstr>إضافة الأحداث إلى التقويم</vt:lpstr>
      <vt:lpstr>إضافة الأحداث إلى التقويم</vt:lpstr>
      <vt:lpstr>إضافة الأحداث إلى التقويم</vt:lpstr>
      <vt:lpstr>إضافة الاشعارات إلى التقويم</vt:lpstr>
      <vt:lpstr>Google Calendar الخاص بالأجهزة الذكية</vt:lpstr>
      <vt:lpstr>إعدادات Google Calendar </vt:lpstr>
      <vt:lpstr>إعدادات Google Calendar </vt:lpstr>
      <vt:lpstr>إعدادات Google Calendar </vt:lpstr>
      <vt:lpstr>إعدادات Google Calendar </vt:lpstr>
      <vt:lpstr>إعدادات Google Calendar </vt:lpstr>
      <vt:lpstr>إعدادات Google Calendar </vt:lpstr>
      <vt:lpstr>إعدادات Google Calendar </vt:lpstr>
      <vt:lpstr>إعدادات Google Calendar </vt:lpstr>
      <vt:lpstr>إعدادات Google Calendar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حوسبة عمليات ضبط الجودة</dc:title>
  <dc:creator>Windows User</dc:creator>
  <cp:lastModifiedBy>Ahmad Al-Jayousi</cp:lastModifiedBy>
  <cp:revision>116</cp:revision>
  <dcterms:created xsi:type="dcterms:W3CDTF">2016-10-02T16:04:02Z</dcterms:created>
  <dcterms:modified xsi:type="dcterms:W3CDTF">2018-11-07T08:32:49Z</dcterms:modified>
</cp:coreProperties>
</file>